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542" r:id="rId5"/>
    <p:sldId id="544" r:id="rId6"/>
    <p:sldId id="545" r:id="rId7"/>
    <p:sldId id="1698" r:id="rId8"/>
    <p:sldId id="1714" r:id="rId9"/>
    <p:sldId id="551" r:id="rId10"/>
    <p:sldId id="1711" r:id="rId11"/>
    <p:sldId id="1710" r:id="rId12"/>
    <p:sldId id="1701" r:id="rId13"/>
    <p:sldId id="1708" r:id="rId14"/>
    <p:sldId id="1702" r:id="rId15"/>
    <p:sldId id="1703" r:id="rId16"/>
    <p:sldId id="1704" r:id="rId17"/>
    <p:sldId id="1709" r:id="rId18"/>
    <p:sldId id="1705" r:id="rId19"/>
    <p:sldId id="1715" r:id="rId20"/>
    <p:sldId id="1716" r:id="rId21"/>
    <p:sldId id="1717" r:id="rId22"/>
    <p:sldId id="1718" r:id="rId23"/>
    <p:sldId id="1713" r:id="rId24"/>
    <p:sldId id="1700" r:id="rId25"/>
    <p:sldId id="1706" r:id="rId26"/>
    <p:sldId id="1707" r:id="rId27"/>
    <p:sldId id="1712" r:id="rId28"/>
    <p:sldId id="546" r:id="rId29"/>
    <p:sldId id="557" r:id="rId30"/>
    <p:sldId id="257" r:id="rId31"/>
    <p:sldId id="556" r:id="rId32"/>
    <p:sldId id="561" r:id="rId33"/>
    <p:sldId id="547" r:id="rId34"/>
    <p:sldId id="1721" r:id="rId35"/>
    <p:sldId id="1720" r:id="rId36"/>
    <p:sldId id="171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0D9"/>
    <a:srgbClr val="C00000"/>
    <a:srgbClr val="002060"/>
    <a:srgbClr val="FF0000"/>
    <a:srgbClr val="3DD731"/>
    <a:srgbClr val="5B9BD5"/>
    <a:srgbClr val="F9DD0F"/>
    <a:srgbClr val="23E548"/>
    <a:srgbClr val="2F5597"/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71" autoAdjust="0"/>
    <p:restoredTop sz="93792" autoAdjust="0"/>
  </p:normalViewPr>
  <p:slideViewPr>
    <p:cSldViewPr snapToGrid="0" showGuides="1">
      <p:cViewPr varScale="1">
        <p:scale>
          <a:sx n="79" d="100"/>
          <a:sy n="79" d="100"/>
        </p:scale>
        <p:origin x="96" y="7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6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49142-458A-416C-A527-832DC58FD8EE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D8B0D-442B-4B2C-9A9C-7BECD93400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2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763353-5ED9-46C8-8D16-ABCAEE660D7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0748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3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6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48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558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44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978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10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7294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9499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53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63353-5ED9-46C8-8D16-ABCAEE660D7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955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243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6435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83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8854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9391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6617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Resistance genes to stripe or yellow rust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27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427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05553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58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763353-5ED9-46C8-8D16-ABCAEE660D7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336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675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Chr 7 from Oregon Wolfe Barley (OWB) Map</a:t>
            </a:r>
          </a:p>
          <a:p>
            <a:endParaRPr lang="en-GB" dirty="0"/>
          </a:p>
          <a:p>
            <a:r>
              <a:rPr lang="en-GB" dirty="0"/>
              <a:t>Blue bars = uniquely mapping SNPs</a:t>
            </a:r>
          </a:p>
          <a:p>
            <a:r>
              <a:rPr lang="en-GB" dirty="0"/>
              <a:t>Grey bars = SNPs mapping to multiple bins</a:t>
            </a:r>
          </a:p>
          <a:p>
            <a:r>
              <a:rPr lang="en-GB" dirty="0"/>
              <a:t>Red triangles = bin with no SNP mapped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B22732-9BF7-40C9-B4F4-2C45517CF76A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196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071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0314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38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927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0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66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FD8B0D-442B-4B2C-9A9C-7BECD934000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447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A6AF-FF1E-4839-93EC-F609075FC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75828D-1016-4741-9AE7-AA93D8E52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18558-8CB9-4786-9CF9-36CA54DD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D38B-BF60-4A0D-B001-A10AF5F5C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15C45-20C9-4BF7-A8A2-ACD8A811C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867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DA2FF-B3A3-452E-8BA1-C51F62FD4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2173D5-401B-4514-83DD-137DAF56C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98572-1163-4FD0-A6A1-7C06D513A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3F665-E179-487C-8623-F4B24BBB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F02EF-1F69-4323-8EB2-A585BEA27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752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8A4AD-42A3-45B0-851B-9C8F9856C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1642BD-128C-44C3-95E9-E43167D6CC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D0B96-2C37-4F93-BE17-E57A5636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045CE-AA58-476B-86F0-9026C9399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190D6-03EA-42DD-9FCD-695E984BD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33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47B2-E1BD-4B4C-8BAD-6904522C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ABEE-7D75-4058-B486-70C92C518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EA39-B041-40FE-9796-110CF3ACF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CBE2E5-9140-4BF1-9C2B-A31BDA992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D5EAB5-D937-4B3E-A193-4110F299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37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21CA-1E4B-47D3-8154-2FA3C5A0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5B8EE5-3AAF-40FE-96F9-E0B5322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EF42C-C58F-4907-99FB-60E99B0DA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9FE9E-68E8-4FA4-BE8F-8547EF74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DF4D0-5EED-4CA6-B412-E57F18E8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08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1DC16-B9E7-4AF1-BEC8-27AC96AA0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005C7-4D0A-4B20-9693-EBE48A015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28830-B17C-4157-A511-3FF038FCF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C28A98-62FC-411E-98BD-49E92197E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BDEE4-759A-4BF5-A3AB-B043C0ABD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F21631-EE9A-44EA-A3A2-02E5C025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3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2409B-2EF9-414D-88F3-5CD1DBC3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23505-C86B-4037-8D44-9281C7B6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3B8-9433-4D96-9420-383EB7A92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1F1CF4-4B61-48EA-AE78-D1B7BA9A6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BBDB6-F8E7-4345-AB58-DF20BBCCF8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ADEA2-2A66-4F5B-894E-060A3EB4F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946AC4-2ECA-4B07-819E-F8397CE2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FF91B8-10CB-4606-9FF6-6F54426A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2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6272F-0B0B-4476-89AE-3277A2CD2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4DEB1-B410-4899-90E5-822DFEFB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A4352-EEBE-45AA-8C2C-F3C778938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BBA5C-B8B2-4776-8DBA-4F501842C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129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F9174-DF8F-46BA-A519-A7F72B255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30632C-F3B5-4C13-8209-1E72890A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A9E46E-8455-4D1C-9282-C22D0A8CD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303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5C03D-5F55-41A4-B728-1AE451C0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C9848-6653-402E-94FE-B04B3F285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2705C4-E30B-4A48-A4AF-058393474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CF7936-857B-4CCF-9CB3-9BB7CD68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F828B8-9671-4E68-AB1B-2003D5DF5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9D6F0-04EC-4DE4-B64E-71B4C945F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9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B7B6C-D0FE-40D2-913A-A59BEE09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1FD78A-DA91-49C4-BCE1-13EFC39E9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84135-A3A5-4D05-A2BC-572FE5EF1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3259E8-621D-4727-8D18-E74ADE68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056714-D41A-42AF-B365-7D4B3A820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A7AE90-4227-4C13-8276-0B712C3D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7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0CDD66-1710-49F8-9D57-1F7CE96BB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51E0C2-9394-4C8B-ACBE-2B7C22D0E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320D1-B4C7-4C12-8390-041E0200A9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A275B-D2C2-40F2-A08F-1DE9AE508120}" type="datetimeFigureOut">
              <a:rPr lang="en-GB" smtClean="0"/>
              <a:t>25/04/2025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02CF-5FB9-4BBD-881A-6F3CBC425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056786-978A-4405-9011-54026DE68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1AC92-A2EC-4331-8B5F-1274B16230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672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erealsdb.uk.net/cerealgenomics/CerealsDB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maswheat.ucdavis.edu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swheat.ucdavis.edu/protocols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032253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83F1FBA-03A9-406F-B7B1-A73FEBA8E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180" y="231708"/>
            <a:ext cx="2434370" cy="57488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82D538-74ED-4544-9549-19D5A42B8F8B}"/>
              </a:ext>
            </a:extLst>
          </p:cNvPr>
          <p:cNvSpPr txBox="1"/>
          <p:nvPr/>
        </p:nvSpPr>
        <p:spPr>
          <a:xfrm>
            <a:off x="965200" y="1356993"/>
            <a:ext cx="9080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Genotyping methods in wheat research and pre-breeding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710C19-1C57-F9C3-D7B6-D49813C26FF5}"/>
              </a:ext>
            </a:extLst>
          </p:cNvPr>
          <p:cNvSpPr txBox="1"/>
          <p:nvPr/>
        </p:nvSpPr>
        <p:spPr>
          <a:xfrm>
            <a:off x="233437" y="269996"/>
            <a:ext cx="29787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01</a:t>
            </a:r>
          </a:p>
        </p:txBody>
      </p:sp>
    </p:spTree>
    <p:extLst>
      <p:ext uri="{BB962C8B-B14F-4D97-AF65-F5344CB8AC3E}">
        <p14:creationId xmlns:p14="http://schemas.microsoft.com/office/powerpoint/2010/main" val="5425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2992F6-FB0F-D042-4617-A18B44E2BF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Wheat Breeders’ 35K Axiom array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D8B624-D083-8148-4DC3-D48D20474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96" y="1263674"/>
            <a:ext cx="6885188" cy="408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3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0B2F7D-0F55-EE09-6C13-0F2BEE91CA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64" t="14207" r="4611" b="19884"/>
          <a:stretch/>
        </p:blipFill>
        <p:spPr>
          <a:xfrm>
            <a:off x="359999" y="864000"/>
            <a:ext cx="11573487" cy="5219300"/>
          </a:xfrm>
          <a:prstGeom prst="rect">
            <a:avLst/>
          </a:prstGeom>
          <a:ln w="0"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84DC0D-27DD-DBCB-1E3E-852E304C9B21}"/>
              </a:ext>
            </a:extLst>
          </p:cNvPr>
          <p:cNvSpPr/>
          <p:nvPr/>
        </p:nvSpPr>
        <p:spPr>
          <a:xfrm>
            <a:off x="5721860" y="282099"/>
            <a:ext cx="6686040" cy="36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  <a:hlinkClick r:id="rId4"/>
              </a:rPr>
              <a:t>https://www.cerealsdb.uk.net/cerealgenomics/CerealsDB</a:t>
            </a:r>
            <a:r>
              <a:rPr lang="en-GB" sz="1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6B340D1-CD7C-9306-DE64-EBA5C847B93A}"/>
              </a:ext>
            </a:extLst>
          </p:cNvPr>
          <p:cNvSpPr txBox="1">
            <a:spLocks/>
          </p:cNvSpPr>
          <p:nvPr/>
        </p:nvSpPr>
        <p:spPr>
          <a:xfrm>
            <a:off x="228600" y="205900"/>
            <a:ext cx="5582160" cy="65809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CerealsDB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(Bristol University)</a:t>
            </a:r>
            <a:endParaRPr lang="en-US" sz="28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836CA6E-A5F5-1332-49E1-963DBA7C2516}"/>
              </a:ext>
            </a:extLst>
          </p:cNvPr>
          <p:cNvSpPr/>
          <p:nvPr/>
        </p:nvSpPr>
        <p:spPr>
          <a:xfrm>
            <a:off x="1259840" y="1717040"/>
            <a:ext cx="711200" cy="88392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0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F05E2-F6FB-9A31-7172-6FDD351D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39" t="14212" r="4198" b="12437"/>
          <a:stretch/>
        </p:blipFill>
        <p:spPr>
          <a:xfrm>
            <a:off x="180000" y="792000"/>
            <a:ext cx="11465900" cy="5881278"/>
          </a:xfrm>
          <a:prstGeom prst="rect">
            <a:avLst/>
          </a:prstGeom>
          <a:ln w="0">
            <a:noFill/>
          </a:ln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492A03C-32C7-B95F-4EB1-0988968ABE2B}"/>
              </a:ext>
            </a:extLst>
          </p:cNvPr>
          <p:cNvSpPr txBox="1">
            <a:spLocks/>
          </p:cNvSpPr>
          <p:nvPr/>
        </p:nvSpPr>
        <p:spPr>
          <a:xfrm>
            <a:off x="228600" y="205900"/>
            <a:ext cx="10566400" cy="822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 6,000 accessions screened with 35k array</a:t>
            </a:r>
            <a:endParaRPr lang="en-US" sz="28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B145F7E-6D72-3644-055A-03510703D235}"/>
              </a:ext>
            </a:extLst>
          </p:cNvPr>
          <p:cNvSpPr/>
          <p:nvPr/>
        </p:nvSpPr>
        <p:spPr>
          <a:xfrm>
            <a:off x="8961120" y="4724400"/>
            <a:ext cx="1310640" cy="38608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24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9BF47B-9B03-9712-CE95-F61C4AC2ED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9" t="12026" r="27643" b="9248"/>
          <a:stretch/>
        </p:blipFill>
        <p:spPr>
          <a:xfrm>
            <a:off x="1616926" y="746175"/>
            <a:ext cx="8653347" cy="6122872"/>
          </a:xfrm>
          <a:prstGeom prst="rect">
            <a:avLst/>
          </a:prstGeom>
          <a:ln w="0">
            <a:noFill/>
          </a:ln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ABE9526-9662-004D-4B00-2E20CD99B7A3}"/>
              </a:ext>
            </a:extLst>
          </p:cNvPr>
          <p:cNvSpPr/>
          <p:nvPr/>
        </p:nvSpPr>
        <p:spPr>
          <a:xfrm>
            <a:off x="4656749" y="5259659"/>
            <a:ext cx="1732899" cy="38285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7E44BA1-C500-7C02-9580-2C44DB45E6C2}"/>
              </a:ext>
            </a:extLst>
          </p:cNvPr>
          <p:cNvSpPr txBox="1">
            <a:spLocks/>
          </p:cNvSpPr>
          <p:nvPr/>
        </p:nvSpPr>
        <p:spPr>
          <a:xfrm>
            <a:off x="228600" y="205900"/>
            <a:ext cx="10566400" cy="822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Populations and collection data available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229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8">
            <a:extLst>
              <a:ext uri="{FF2B5EF4-FFF2-40B4-BE49-F238E27FC236}">
                <a16:creationId xmlns:a16="http://schemas.microsoft.com/office/drawing/2014/main" id="{510E787D-1A13-FB18-4F58-2DA68AA7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9402"/>
          <a:stretch/>
        </p:blipFill>
        <p:spPr>
          <a:xfrm>
            <a:off x="4884060" y="772280"/>
            <a:ext cx="6888840" cy="5885904"/>
          </a:xfrm>
          <a:prstGeom prst="rect">
            <a:avLst/>
          </a:prstGeom>
          <a:ln w="0">
            <a:noFill/>
          </a:ln>
        </p:spPr>
      </p:pic>
      <p:sp>
        <p:nvSpPr>
          <p:cNvPr id="7" name="TextBox 12">
            <a:extLst>
              <a:ext uri="{FF2B5EF4-FFF2-40B4-BE49-F238E27FC236}">
                <a16:creationId xmlns:a16="http://schemas.microsoft.com/office/drawing/2014/main" id="{1E57E664-41DC-19BA-C0A3-105A76421CCD}"/>
              </a:ext>
            </a:extLst>
          </p:cNvPr>
          <p:cNvSpPr/>
          <p:nvPr/>
        </p:nvSpPr>
        <p:spPr>
          <a:xfrm>
            <a:off x="395890" y="1724780"/>
            <a:ext cx="157824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Chinese Spring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866AA8A-90FA-C99F-B840-440EFDA1906F}"/>
              </a:ext>
            </a:extLst>
          </p:cNvPr>
          <p:cNvPicPr/>
          <p:nvPr/>
        </p:nvPicPr>
        <p:blipFill>
          <a:blip r:embed="rId4"/>
          <a:srcRect t="9530" r="28687" b="47001"/>
          <a:stretch/>
        </p:blipFill>
        <p:spPr>
          <a:xfrm>
            <a:off x="1988120" y="1297100"/>
            <a:ext cx="1715040" cy="1870560"/>
          </a:xfrm>
          <a:prstGeom prst="rect">
            <a:avLst/>
          </a:prstGeom>
          <a:ln w="0">
            <a:noFill/>
          </a:ln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D004A600-EB9B-C5E9-1463-EC417969978C}"/>
              </a:ext>
            </a:extLst>
          </p:cNvPr>
          <p:cNvSpPr/>
          <p:nvPr/>
        </p:nvSpPr>
        <p:spPr>
          <a:xfrm>
            <a:off x="395890" y="4596500"/>
            <a:ext cx="157824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Paragon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17">
            <a:extLst>
              <a:ext uri="{FF2B5EF4-FFF2-40B4-BE49-F238E27FC236}">
                <a16:creationId xmlns:a16="http://schemas.microsoft.com/office/drawing/2014/main" id="{5C92CAE0-CF96-7F42-0685-FE240CE93FC4}"/>
              </a:ext>
            </a:extLst>
          </p:cNvPr>
          <p:cNvPicPr/>
          <p:nvPr/>
        </p:nvPicPr>
        <p:blipFill>
          <a:blip r:embed="rId4"/>
          <a:srcRect t="55553" r="28687" b="978"/>
          <a:stretch/>
        </p:blipFill>
        <p:spPr>
          <a:xfrm>
            <a:off x="1988120" y="3843200"/>
            <a:ext cx="1715040" cy="1870560"/>
          </a:xfrm>
          <a:prstGeom prst="rect">
            <a:avLst/>
          </a:prstGeom>
          <a:ln w="0">
            <a:noFill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50A121B-1DE6-5955-4843-6C0B1C1B2686}"/>
              </a:ext>
            </a:extLst>
          </p:cNvPr>
          <p:cNvCxnSpPr>
            <a:cxnSpLocks/>
          </p:cNvCxnSpPr>
          <p:nvPr/>
        </p:nvCxnSpPr>
        <p:spPr>
          <a:xfrm>
            <a:off x="3703320" y="1630680"/>
            <a:ext cx="2014220" cy="266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DA8EB46-3F6D-290E-1377-59BABF414504}"/>
              </a:ext>
            </a:extLst>
          </p:cNvPr>
          <p:cNvCxnSpPr>
            <a:cxnSpLocks/>
          </p:cNvCxnSpPr>
          <p:nvPr/>
        </p:nvCxnSpPr>
        <p:spPr>
          <a:xfrm flipV="1">
            <a:off x="3584787" y="1769533"/>
            <a:ext cx="2756746" cy="296153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CED8FF46-BC11-C482-8127-B353E4E1E576}"/>
              </a:ext>
            </a:extLst>
          </p:cNvPr>
          <p:cNvSpPr txBox="1">
            <a:spLocks/>
          </p:cNvSpPr>
          <p:nvPr/>
        </p:nvSpPr>
        <p:spPr>
          <a:xfrm>
            <a:off x="228600" y="205900"/>
            <a:ext cx="10566400" cy="822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Typical Axiom dataset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65056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2">
            <a:extLst>
              <a:ext uri="{FF2B5EF4-FFF2-40B4-BE49-F238E27FC236}">
                <a16:creationId xmlns:a16="http://schemas.microsoft.com/office/drawing/2014/main" id="{3721DBEA-AA4C-3DE1-1BE0-F3151663958B}"/>
              </a:ext>
            </a:extLst>
          </p:cNvPr>
          <p:cNvSpPr/>
          <p:nvPr/>
        </p:nvSpPr>
        <p:spPr>
          <a:xfrm>
            <a:off x="1785360" y="1328795"/>
            <a:ext cx="8506080" cy="1091160"/>
          </a:xfrm>
          <a:prstGeom prst="rtTriangle">
            <a:avLst/>
          </a:prstGeom>
          <a:solidFill>
            <a:srgbClr val="BBE0E3"/>
          </a:solidFill>
          <a:ln>
            <a:solidFill>
              <a:srgbClr val="99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77F5A37E-E527-F462-CF98-92B523C92417}"/>
              </a:ext>
            </a:extLst>
          </p:cNvPr>
          <p:cNvSpPr/>
          <p:nvPr/>
        </p:nvSpPr>
        <p:spPr>
          <a:xfrm rot="10800000">
            <a:off x="1820640" y="1314755"/>
            <a:ext cx="8472600" cy="1091160"/>
          </a:xfrm>
          <a:prstGeom prst="rtTriangle">
            <a:avLst/>
          </a:prstGeom>
          <a:solidFill>
            <a:srgbClr val="C00000">
              <a:alpha val="55000"/>
            </a:srgbClr>
          </a:solidFill>
          <a:ln>
            <a:solidFill>
              <a:srgbClr val="C00000">
                <a:alpha val="2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B042DE-AE4C-A127-FBDD-F9A4209F433F}"/>
              </a:ext>
            </a:extLst>
          </p:cNvPr>
          <p:cNvSpPr/>
          <p:nvPr/>
        </p:nvSpPr>
        <p:spPr>
          <a:xfrm>
            <a:off x="7128480" y="1455155"/>
            <a:ext cx="311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Data per Sample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BD5A462-D9F8-8E84-D4BE-6C547D24B2F7}"/>
              </a:ext>
            </a:extLst>
          </p:cNvPr>
          <p:cNvSpPr/>
          <p:nvPr/>
        </p:nvSpPr>
        <p:spPr>
          <a:xfrm>
            <a:off x="1733880" y="1808315"/>
            <a:ext cx="3600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Number of Samples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3584E-3371-F9B9-4CA0-0C13A5FC872D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genotyping technology?</a:t>
            </a:r>
            <a:endParaRPr lang="en-US" sz="2800" dirty="0"/>
          </a:p>
        </p:txBody>
      </p:sp>
      <p:sp>
        <p:nvSpPr>
          <p:cNvPr id="50" name="Right Brace 1">
            <a:extLst>
              <a:ext uri="{FF2B5EF4-FFF2-40B4-BE49-F238E27FC236}">
                <a16:creationId xmlns:a16="http://schemas.microsoft.com/office/drawing/2014/main" id="{3006354A-2007-6B2E-A02E-3BDE1EF2ED5C}"/>
              </a:ext>
            </a:extLst>
          </p:cNvPr>
          <p:cNvSpPr/>
          <p:nvPr/>
        </p:nvSpPr>
        <p:spPr>
          <a:xfrm rot="5400000">
            <a:off x="5897460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1" name="Right Brace 2">
            <a:extLst>
              <a:ext uri="{FF2B5EF4-FFF2-40B4-BE49-F238E27FC236}">
                <a16:creationId xmlns:a16="http://schemas.microsoft.com/office/drawing/2014/main" id="{0AED909F-F140-D0B4-F103-E6067D04CAC4}"/>
              </a:ext>
            </a:extLst>
          </p:cNvPr>
          <p:cNvSpPr/>
          <p:nvPr/>
        </p:nvSpPr>
        <p:spPr>
          <a:xfrm rot="5400000">
            <a:off x="4167011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2" name="Right Brace 3">
            <a:extLst>
              <a:ext uri="{FF2B5EF4-FFF2-40B4-BE49-F238E27FC236}">
                <a16:creationId xmlns:a16="http://schemas.microsoft.com/office/drawing/2014/main" id="{D53AE40F-3983-ECDC-FEC5-E640901485F9}"/>
              </a:ext>
            </a:extLst>
          </p:cNvPr>
          <p:cNvSpPr/>
          <p:nvPr/>
        </p:nvSpPr>
        <p:spPr>
          <a:xfrm rot="5400000">
            <a:off x="2443297" y="1885420"/>
            <a:ext cx="32709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4" name="Picture 14">
            <a:extLst>
              <a:ext uri="{FF2B5EF4-FFF2-40B4-BE49-F238E27FC236}">
                <a16:creationId xmlns:a16="http://schemas.microsoft.com/office/drawing/2014/main" id="{89D2A8D9-AC53-194B-5873-F260E8B6DB13}"/>
              </a:ext>
            </a:extLst>
          </p:cNvPr>
          <p:cNvPicPr/>
          <p:nvPr/>
        </p:nvPicPr>
        <p:blipFill>
          <a:blip r:embed="rId3"/>
          <a:srcRect b="40851"/>
          <a:stretch/>
        </p:blipFill>
        <p:spPr>
          <a:xfrm>
            <a:off x="1808151" y="3721996"/>
            <a:ext cx="1601280" cy="1661040"/>
          </a:xfrm>
          <a:prstGeom prst="rect">
            <a:avLst/>
          </a:prstGeom>
          <a:ln w="9525">
            <a:noFill/>
          </a:ln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037AA57C-23F5-B0B1-D974-ABDA656C0F95}"/>
              </a:ext>
            </a:extLst>
          </p:cNvPr>
          <p:cNvSpPr/>
          <p:nvPr/>
        </p:nvSpPr>
        <p:spPr>
          <a:xfrm>
            <a:off x="5368159" y="2948355"/>
            <a:ext cx="15224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Axiom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35,000 - 820,000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FA15C94-16AB-9B92-1FF6-0F4B973E1969}"/>
              </a:ext>
            </a:extLst>
          </p:cNvPr>
          <p:cNvSpPr/>
          <p:nvPr/>
        </p:nvSpPr>
        <p:spPr>
          <a:xfrm>
            <a:off x="3578570" y="2931648"/>
            <a:ext cx="18108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u="sng" spc="-1" dirty="0">
                <a:solidFill>
                  <a:schemeClr val="bg1">
                    <a:lumMod val="75000"/>
                  </a:schemeClr>
                </a:solidFill>
                <a:latin typeface="Constantia"/>
              </a:rPr>
              <a:t>Amplicon Sequencing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500 – 1500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B846AA30-268B-F22C-DBA6-B419A5BC942F}"/>
              </a:ext>
            </a:extLst>
          </p:cNvPr>
          <p:cNvSpPr/>
          <p:nvPr/>
        </p:nvSpPr>
        <p:spPr>
          <a:xfrm>
            <a:off x="7007626" y="2907210"/>
            <a:ext cx="17550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Genotyping by Sequencing (</a:t>
            </a:r>
            <a:r>
              <a:rPr lang="en-GB" sz="1800" b="0" u="sng" strike="noStrike" spc="-1" dirty="0" err="1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GbyS</a:t>
            </a: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)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~??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237B1911-44AB-A586-8CFE-410560FEFDEE}"/>
              </a:ext>
            </a:extLst>
          </p:cNvPr>
          <p:cNvSpPr/>
          <p:nvPr/>
        </p:nvSpPr>
        <p:spPr>
          <a:xfrm>
            <a:off x="1342671" y="2948356"/>
            <a:ext cx="2592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KASP (LGC)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~7,000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6988EAA-BAC2-0663-6C21-76EEB4A43E75}"/>
              </a:ext>
            </a:extLst>
          </p:cNvPr>
          <p:cNvSpPr/>
          <p:nvPr/>
        </p:nvSpPr>
        <p:spPr>
          <a:xfrm>
            <a:off x="1916442" y="2899475"/>
            <a:ext cx="1473200" cy="699590"/>
          </a:xfrm>
          <a:prstGeom prst="roundRect">
            <a:avLst/>
          </a:prstGeom>
          <a:solidFill>
            <a:srgbClr val="E2F0D9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Brace 4">
            <a:extLst>
              <a:ext uri="{FF2B5EF4-FFF2-40B4-BE49-F238E27FC236}">
                <a16:creationId xmlns:a16="http://schemas.microsoft.com/office/drawing/2014/main" id="{D2212B5D-7B83-ADAD-74D3-38967E3F89A7}"/>
              </a:ext>
            </a:extLst>
          </p:cNvPr>
          <p:cNvSpPr/>
          <p:nvPr/>
        </p:nvSpPr>
        <p:spPr>
          <a:xfrm rot="5400000">
            <a:off x="762790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id="{0D5BB962-6969-BA57-EB89-002C92E551F5}"/>
              </a:ext>
            </a:extLst>
          </p:cNvPr>
          <p:cNvSpPr/>
          <p:nvPr/>
        </p:nvSpPr>
        <p:spPr>
          <a:xfrm>
            <a:off x="8736639" y="3021079"/>
            <a:ext cx="175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Whole Genome Sequencing</a:t>
            </a: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&gt; 1M SNPs</a:t>
            </a:r>
            <a:endParaRPr lang="en-GB" spc="-1" dirty="0">
              <a:solidFill>
                <a:schemeClr val="bg1">
                  <a:lumMod val="75000"/>
                </a:schemeClr>
              </a:solidFill>
              <a:latin typeface="Constantia"/>
            </a:endParaRPr>
          </a:p>
        </p:txBody>
      </p:sp>
      <p:sp>
        <p:nvSpPr>
          <p:cNvPr id="99" name="Right Brace 4">
            <a:extLst>
              <a:ext uri="{FF2B5EF4-FFF2-40B4-BE49-F238E27FC236}">
                <a16:creationId xmlns:a16="http://schemas.microsoft.com/office/drawing/2014/main" id="{4DBEB7A0-4E7C-31E0-72A4-821094A89C43}"/>
              </a:ext>
            </a:extLst>
          </p:cNvPr>
          <p:cNvSpPr/>
          <p:nvPr/>
        </p:nvSpPr>
        <p:spPr>
          <a:xfrm rot="5400000">
            <a:off x="935835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888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Genome-specific primer design</a:t>
            </a:r>
            <a:endParaRPr lang="en-US" sz="2800" dirty="0"/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0" y="861665"/>
            <a:ext cx="157178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71E969AD-CED7-BADF-E53A-D67DAD845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472" y="876678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23" name="Rectangle 4">
            <a:extLst>
              <a:ext uri="{FF2B5EF4-FFF2-40B4-BE49-F238E27FC236}">
                <a16:creationId xmlns:a16="http://schemas.microsoft.com/office/drawing/2014/main" id="{92D7BAA7-D6CC-BDD3-9B9B-1BFEA7560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472" y="1187983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DC868919-2DDE-9484-3E09-9F5FDCF7B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472" y="1499288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25" name="Rectangle 4">
            <a:extLst>
              <a:ext uri="{FF2B5EF4-FFF2-40B4-BE49-F238E27FC236}">
                <a16:creationId xmlns:a16="http://schemas.microsoft.com/office/drawing/2014/main" id="{3D82D5AB-2024-65F6-9C87-C7FCDFBB2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2361086"/>
            <a:ext cx="7239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alt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5BBB32D-8E03-3484-9D76-5D0C30BD8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2956399"/>
            <a:ext cx="4718050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---------</a:t>
            </a:r>
          </a:p>
        </p:txBody>
      </p:sp>
      <p:sp>
        <p:nvSpPr>
          <p:cNvPr id="27" name="Multiply 32">
            <a:extLst>
              <a:ext uri="{FF2B5EF4-FFF2-40B4-BE49-F238E27FC236}">
                <a16:creationId xmlns:a16="http://schemas.microsoft.com/office/drawing/2014/main" id="{01F65C92-6199-C200-56B5-46BBBA282B14}"/>
              </a:ext>
            </a:extLst>
          </p:cNvPr>
          <p:cNvSpPr/>
          <p:nvPr/>
        </p:nvSpPr>
        <p:spPr bwMode="auto">
          <a:xfrm>
            <a:off x="3939505" y="2637311"/>
            <a:ext cx="285750" cy="655638"/>
          </a:xfrm>
          <a:prstGeom prst="mathMultiply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 sz="1800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1B0E9062-71D0-6452-05C9-3BF5993DC3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854" y="2818286"/>
            <a:ext cx="52044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2000" dirty="0"/>
              <a:t>Mismatch at 3’ end = Strong specificity</a:t>
            </a:r>
          </a:p>
        </p:txBody>
      </p:sp>
      <p:sp>
        <p:nvSpPr>
          <p:cNvPr id="29" name="Rectangle 4">
            <a:extLst>
              <a:ext uri="{FF2B5EF4-FFF2-40B4-BE49-F238E27FC236}">
                <a16:creationId xmlns:a16="http://schemas.microsoft.com/office/drawing/2014/main" id="{C74813F8-2758-99D8-7438-AF862320F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3427886"/>
            <a:ext cx="7239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ACACAGC</a:t>
            </a:r>
            <a:r>
              <a:rPr lang="en-US" altLang="en-US" sz="32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E78AFC6C-B2FD-9453-E5BD-70C361292A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3994624"/>
            <a:ext cx="47180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---------</a:t>
            </a:r>
          </a:p>
        </p:txBody>
      </p:sp>
      <p:sp>
        <p:nvSpPr>
          <p:cNvPr id="31" name="Rectangle 4">
            <a:extLst>
              <a:ext uri="{FF2B5EF4-FFF2-40B4-BE49-F238E27FC236}">
                <a16:creationId xmlns:a16="http://schemas.microsoft.com/office/drawing/2014/main" id="{DB8962D5-A75C-A821-1E1B-27B731A5D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854" y="3732686"/>
            <a:ext cx="6754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2000" dirty="0"/>
              <a:t>Mismatch at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position = OK specificity</a:t>
            </a:r>
          </a:p>
        </p:txBody>
      </p:sp>
      <p:sp>
        <p:nvSpPr>
          <p:cNvPr id="32" name="Rectangle 4">
            <a:extLst>
              <a:ext uri="{FF2B5EF4-FFF2-40B4-BE49-F238E27FC236}">
                <a16:creationId xmlns:a16="http://schemas.microsoft.com/office/drawing/2014/main" id="{95C3B5D8-75B4-2AC8-69C3-50D03E4E3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4494686"/>
            <a:ext cx="7239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CACAGC</a:t>
            </a:r>
            <a:r>
              <a:rPr lang="en-US" altLang="en-US" sz="32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TA</a:t>
            </a:r>
          </a:p>
        </p:txBody>
      </p:sp>
      <p:sp>
        <p:nvSpPr>
          <p:cNvPr id="33" name="Rectangle 4">
            <a:extLst>
              <a:ext uri="{FF2B5EF4-FFF2-40B4-BE49-F238E27FC236}">
                <a16:creationId xmlns:a16="http://schemas.microsoft.com/office/drawing/2014/main" id="{11474D45-D978-80AA-91D7-89AE6720F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5037611"/>
            <a:ext cx="47180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---------</a:t>
            </a:r>
          </a:p>
        </p:txBody>
      </p:sp>
      <p:sp>
        <p:nvSpPr>
          <p:cNvPr id="34" name="Rectangle 4">
            <a:extLst>
              <a:ext uri="{FF2B5EF4-FFF2-40B4-BE49-F238E27FC236}">
                <a16:creationId xmlns:a16="http://schemas.microsoft.com/office/drawing/2014/main" id="{ECD33092-4FDF-24CE-3A6F-AF864FC50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854" y="4723286"/>
            <a:ext cx="67542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2000" dirty="0"/>
              <a:t>Mismatch at 3</a:t>
            </a:r>
            <a:r>
              <a:rPr lang="en-US" altLang="en-US" sz="2000" baseline="30000" dirty="0"/>
              <a:t>rd</a:t>
            </a:r>
            <a:r>
              <a:rPr lang="en-US" altLang="en-US" sz="2000" dirty="0"/>
              <a:t> position = specificity not too strong</a:t>
            </a:r>
          </a:p>
        </p:txBody>
      </p:sp>
      <p:sp>
        <p:nvSpPr>
          <p:cNvPr id="35" name="Multiply 42">
            <a:extLst>
              <a:ext uri="{FF2B5EF4-FFF2-40B4-BE49-F238E27FC236}">
                <a16:creationId xmlns:a16="http://schemas.microsoft.com/office/drawing/2014/main" id="{3DAE97FB-8045-359D-E363-C567E9202A04}"/>
              </a:ext>
            </a:extLst>
          </p:cNvPr>
          <p:cNvSpPr/>
          <p:nvPr/>
        </p:nvSpPr>
        <p:spPr bwMode="auto">
          <a:xfrm>
            <a:off x="3706143" y="3715224"/>
            <a:ext cx="285750" cy="655637"/>
          </a:xfrm>
          <a:prstGeom prst="mathMultiply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 sz="1800"/>
          </a:p>
        </p:txBody>
      </p:sp>
      <p:sp>
        <p:nvSpPr>
          <p:cNvPr id="36" name="Multiply 43">
            <a:extLst>
              <a:ext uri="{FF2B5EF4-FFF2-40B4-BE49-F238E27FC236}">
                <a16:creationId xmlns:a16="http://schemas.microsoft.com/office/drawing/2014/main" id="{9F2DA2F8-96AD-FF1F-52A8-077C12BBCAF3}"/>
              </a:ext>
            </a:extLst>
          </p:cNvPr>
          <p:cNvSpPr/>
          <p:nvPr/>
        </p:nvSpPr>
        <p:spPr bwMode="auto">
          <a:xfrm>
            <a:off x="3463255" y="4732811"/>
            <a:ext cx="285750" cy="655638"/>
          </a:xfrm>
          <a:prstGeom prst="mathMultiply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 sz="1800"/>
          </a:p>
        </p:txBody>
      </p:sp>
      <p:sp>
        <p:nvSpPr>
          <p:cNvPr id="37" name="Rectangle 4">
            <a:extLst>
              <a:ext uri="{FF2B5EF4-FFF2-40B4-BE49-F238E27FC236}">
                <a16:creationId xmlns:a16="http://schemas.microsoft.com/office/drawing/2014/main" id="{183282A2-B080-0C26-ABE2-1D6DE4719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5561486"/>
            <a:ext cx="7239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TAC</a:t>
            </a:r>
          </a:p>
        </p:txBody>
      </p:sp>
      <p:sp>
        <p:nvSpPr>
          <p:cNvPr id="38" name="Rectangle 4">
            <a:extLst>
              <a:ext uri="{FF2B5EF4-FFF2-40B4-BE49-F238E27FC236}">
                <a16:creationId xmlns:a16="http://schemas.microsoft.com/office/drawing/2014/main" id="{D0F0CBE9-19EF-4A3B-EC26-520DD7A0F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9255" y="6104411"/>
            <a:ext cx="471805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>
                <a:latin typeface="Courier New" panose="02070309020205020404" pitchFamily="49" charset="0"/>
                <a:cs typeface="Courier New" panose="02070309020205020404" pitchFamily="49" charset="0"/>
              </a:rPr>
              <a:t>---------</a:t>
            </a:r>
          </a:p>
        </p:txBody>
      </p:sp>
      <p:sp>
        <p:nvSpPr>
          <p:cNvPr id="39" name="Rectangle 4">
            <a:extLst>
              <a:ext uri="{FF2B5EF4-FFF2-40B4-BE49-F238E27FC236}">
                <a16:creationId xmlns:a16="http://schemas.microsoft.com/office/drawing/2014/main" id="{F885030B-03BA-E91F-7FEF-9918AC166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4855" y="5942486"/>
            <a:ext cx="69710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2000"/>
              <a:t>Mismatch at 4</a:t>
            </a:r>
            <a:r>
              <a:rPr lang="en-US" altLang="en-US" sz="2000" baseline="30000"/>
              <a:t>th</a:t>
            </a:r>
            <a:r>
              <a:rPr lang="en-US" altLang="en-US" sz="2000"/>
              <a:t> position = does not provide specificity</a:t>
            </a:r>
          </a:p>
        </p:txBody>
      </p:sp>
      <p:sp>
        <p:nvSpPr>
          <p:cNvPr id="40" name="Multiply 47">
            <a:extLst>
              <a:ext uri="{FF2B5EF4-FFF2-40B4-BE49-F238E27FC236}">
                <a16:creationId xmlns:a16="http://schemas.microsoft.com/office/drawing/2014/main" id="{A0BCFD4E-B58F-51F1-B82F-7FFB44480886}"/>
              </a:ext>
            </a:extLst>
          </p:cNvPr>
          <p:cNvSpPr/>
          <p:nvPr/>
        </p:nvSpPr>
        <p:spPr bwMode="auto">
          <a:xfrm>
            <a:off x="3191793" y="5799611"/>
            <a:ext cx="287337" cy="655638"/>
          </a:xfrm>
          <a:prstGeom prst="mathMultiply">
            <a:avLst/>
          </a:prstGeom>
          <a:solidFill>
            <a:srgbClr val="CC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endParaRPr lang="en-GB" sz="1800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2D580A21-C9E0-6449-A988-B2CED0ECCE3B}"/>
              </a:ext>
            </a:extLst>
          </p:cNvPr>
          <p:cNvSpPr/>
          <p:nvPr/>
        </p:nvSpPr>
        <p:spPr>
          <a:xfrm>
            <a:off x="2990219" y="950368"/>
            <a:ext cx="4769598" cy="352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D8E687A-B63B-A033-8BD2-09451FDC165F}"/>
              </a:ext>
            </a:extLst>
          </p:cNvPr>
          <p:cNvSpPr/>
          <p:nvPr/>
        </p:nvSpPr>
        <p:spPr>
          <a:xfrm>
            <a:off x="3305261" y="950368"/>
            <a:ext cx="4690845" cy="352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00072F47-58E1-9E89-9066-DE8BE55D9999}"/>
              </a:ext>
            </a:extLst>
          </p:cNvPr>
          <p:cNvSpPr/>
          <p:nvPr/>
        </p:nvSpPr>
        <p:spPr>
          <a:xfrm>
            <a:off x="3533162" y="950368"/>
            <a:ext cx="4690845" cy="352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BAC9C30-4914-5CC3-E1AC-ECBF9B0B825E}"/>
              </a:ext>
            </a:extLst>
          </p:cNvPr>
          <p:cNvSpPr/>
          <p:nvPr/>
        </p:nvSpPr>
        <p:spPr>
          <a:xfrm>
            <a:off x="3761063" y="950368"/>
            <a:ext cx="4690845" cy="352586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7" grpId="0"/>
      <p:bldP spid="38" grpId="0"/>
      <p:bldP spid="3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Allelic-specific primer design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9425B5-0BDF-9676-0584-2E782165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15131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104774" y="1144725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7C2FC7-D960-2AA8-C9DC-6EF8CC6A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55224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70518CA-6127-513A-7EA0-C67C80487EB7}"/>
              </a:ext>
            </a:extLst>
          </p:cNvPr>
          <p:cNvSpPr/>
          <p:nvPr/>
        </p:nvSpPr>
        <p:spPr>
          <a:xfrm>
            <a:off x="103791" y="1552247"/>
            <a:ext cx="29156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C4680E-CE24-896C-F930-123C2595C64A}"/>
              </a:ext>
            </a:extLst>
          </p:cNvPr>
          <p:cNvSpPr/>
          <p:nvPr/>
        </p:nvSpPr>
        <p:spPr>
          <a:xfrm>
            <a:off x="3657600" y="1607432"/>
            <a:ext cx="3410008" cy="3525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56D6FA-0489-4041-1832-910784A4CBE2}"/>
              </a:ext>
            </a:extLst>
          </p:cNvPr>
          <p:cNvSpPr/>
          <p:nvPr/>
        </p:nvSpPr>
        <p:spPr>
          <a:xfrm>
            <a:off x="3657600" y="1232366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51CF931-F294-E279-2581-13ABFFEFC473}"/>
              </a:ext>
            </a:extLst>
          </p:cNvPr>
          <p:cNvCxnSpPr/>
          <p:nvPr/>
        </p:nvCxnSpPr>
        <p:spPr>
          <a:xfrm>
            <a:off x="5643561" y="1028700"/>
            <a:ext cx="1400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39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Allelic-specific primer design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9425B5-0BDF-9676-0584-2E782165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15131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104774" y="1144725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7C2FC7-D960-2AA8-C9DC-6EF8CC6A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55224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70518CA-6127-513A-7EA0-C67C80487EB7}"/>
              </a:ext>
            </a:extLst>
          </p:cNvPr>
          <p:cNvSpPr/>
          <p:nvPr/>
        </p:nvSpPr>
        <p:spPr>
          <a:xfrm>
            <a:off x="103791" y="1552247"/>
            <a:ext cx="29156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C4680E-CE24-896C-F930-123C2595C64A}"/>
              </a:ext>
            </a:extLst>
          </p:cNvPr>
          <p:cNvSpPr/>
          <p:nvPr/>
        </p:nvSpPr>
        <p:spPr>
          <a:xfrm>
            <a:off x="3657600" y="1607432"/>
            <a:ext cx="3410008" cy="3525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56D6FA-0489-4041-1832-910784A4CBE2}"/>
              </a:ext>
            </a:extLst>
          </p:cNvPr>
          <p:cNvSpPr/>
          <p:nvPr/>
        </p:nvSpPr>
        <p:spPr>
          <a:xfrm>
            <a:off x="3657600" y="1232366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1AB1A38-16CF-A85C-8462-CCB730B8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224452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5E68E45-98F6-FBD3-1A71-8307BA5C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255582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BDCCBC7-B3C2-1B59-E4E0-D3A9C6FD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3206490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5B8DDC5-CDC6-AF79-4C72-7768FE78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351779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511D50E-AB19-520E-0FA9-B84B071C1321}"/>
              </a:ext>
            </a:extLst>
          </p:cNvPr>
          <p:cNvSpPr/>
          <p:nvPr/>
        </p:nvSpPr>
        <p:spPr>
          <a:xfrm>
            <a:off x="103791" y="2265130"/>
            <a:ext cx="275370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D8E06FA-45DC-EAFC-F0F6-3675CEF6593B}"/>
              </a:ext>
            </a:extLst>
          </p:cNvPr>
          <p:cNvSpPr/>
          <p:nvPr/>
        </p:nvSpPr>
        <p:spPr>
          <a:xfrm>
            <a:off x="132366" y="3199963"/>
            <a:ext cx="275370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D908E-FF13-8851-ECDA-23CF4A435DB5}"/>
              </a:ext>
            </a:extLst>
          </p:cNvPr>
          <p:cNvSpPr/>
          <p:nvPr/>
        </p:nvSpPr>
        <p:spPr>
          <a:xfrm>
            <a:off x="3657600" y="2318942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3E956C-D145-604E-0454-6DC50650D193}"/>
              </a:ext>
            </a:extLst>
          </p:cNvPr>
          <p:cNvSpPr/>
          <p:nvPr/>
        </p:nvSpPr>
        <p:spPr>
          <a:xfrm>
            <a:off x="3657600" y="2653455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F0E03F-90F5-3DBC-BE27-B5DFF3EEE682}"/>
              </a:ext>
            </a:extLst>
          </p:cNvPr>
          <p:cNvSpPr/>
          <p:nvPr/>
        </p:nvSpPr>
        <p:spPr>
          <a:xfrm>
            <a:off x="3657600" y="3252707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2B7068-D185-6D94-6030-D4E64E426ACD}"/>
              </a:ext>
            </a:extLst>
          </p:cNvPr>
          <p:cNvSpPr/>
          <p:nvPr/>
        </p:nvSpPr>
        <p:spPr>
          <a:xfrm>
            <a:off x="3657600" y="3587220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03DDECB-2844-1777-173E-4EB09A84924D}"/>
              </a:ext>
            </a:extLst>
          </p:cNvPr>
          <p:cNvCxnSpPr/>
          <p:nvPr/>
        </p:nvCxnSpPr>
        <p:spPr>
          <a:xfrm>
            <a:off x="5610225" y="1009650"/>
            <a:ext cx="1400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48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Allelic-specific primer design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9425B5-0BDF-9676-0584-2E782165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15131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104774" y="1144725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7C2FC7-D960-2AA8-C9DC-6EF8CC6A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155224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E70518CA-6127-513A-7EA0-C67C80487EB7}"/>
              </a:ext>
            </a:extLst>
          </p:cNvPr>
          <p:cNvSpPr/>
          <p:nvPr/>
        </p:nvSpPr>
        <p:spPr>
          <a:xfrm>
            <a:off x="103791" y="1552247"/>
            <a:ext cx="29156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C4680E-CE24-896C-F930-123C2595C64A}"/>
              </a:ext>
            </a:extLst>
          </p:cNvPr>
          <p:cNvSpPr/>
          <p:nvPr/>
        </p:nvSpPr>
        <p:spPr>
          <a:xfrm>
            <a:off x="3657600" y="1607432"/>
            <a:ext cx="3410008" cy="3525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C56D6FA-0489-4041-1832-910784A4CBE2}"/>
              </a:ext>
            </a:extLst>
          </p:cNvPr>
          <p:cNvSpPr/>
          <p:nvPr/>
        </p:nvSpPr>
        <p:spPr>
          <a:xfrm>
            <a:off x="3657600" y="1232366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51AB1A38-16CF-A85C-8462-CCB730B8C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224452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75E68E45-98F6-FBD3-1A71-8307BA5C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255582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BDCCBC7-B3C2-1B59-E4E0-D3A9C6FDD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3206490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15B8DDC5-CDC6-AF79-4C72-7768FE78D1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880" y="351779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F511D50E-AB19-520E-0FA9-B84B071C1321}"/>
              </a:ext>
            </a:extLst>
          </p:cNvPr>
          <p:cNvSpPr/>
          <p:nvPr/>
        </p:nvSpPr>
        <p:spPr>
          <a:xfrm>
            <a:off x="103791" y="2265130"/>
            <a:ext cx="275370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1D8E06FA-45DC-EAFC-F0F6-3675CEF6593B}"/>
              </a:ext>
            </a:extLst>
          </p:cNvPr>
          <p:cNvSpPr/>
          <p:nvPr/>
        </p:nvSpPr>
        <p:spPr>
          <a:xfrm>
            <a:off x="132366" y="3199963"/>
            <a:ext cx="2753708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36D908E-FF13-8851-ECDA-23CF4A435DB5}"/>
              </a:ext>
            </a:extLst>
          </p:cNvPr>
          <p:cNvSpPr/>
          <p:nvPr/>
        </p:nvSpPr>
        <p:spPr>
          <a:xfrm>
            <a:off x="3657600" y="2318942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83E956C-D145-604E-0454-6DC50650D193}"/>
              </a:ext>
            </a:extLst>
          </p:cNvPr>
          <p:cNvSpPr/>
          <p:nvPr/>
        </p:nvSpPr>
        <p:spPr>
          <a:xfrm>
            <a:off x="3657600" y="2653455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3F0E03F-90F5-3DBC-BE27-B5DFF3EEE682}"/>
              </a:ext>
            </a:extLst>
          </p:cNvPr>
          <p:cNvSpPr/>
          <p:nvPr/>
        </p:nvSpPr>
        <p:spPr>
          <a:xfrm>
            <a:off x="3657600" y="3252707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92B7068-D185-6D94-6030-D4E64E426ACD}"/>
              </a:ext>
            </a:extLst>
          </p:cNvPr>
          <p:cNvSpPr/>
          <p:nvPr/>
        </p:nvSpPr>
        <p:spPr>
          <a:xfrm>
            <a:off x="3657600" y="3587220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2A6C862-1EBC-600B-D080-73AF4087EC40}"/>
              </a:ext>
            </a:extLst>
          </p:cNvPr>
          <p:cNvSpPr/>
          <p:nvPr/>
        </p:nvSpPr>
        <p:spPr>
          <a:xfrm>
            <a:off x="8229600" y="1252350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57794BA-3255-230F-B5A3-400CCDA01C84}"/>
              </a:ext>
            </a:extLst>
          </p:cNvPr>
          <p:cNvCxnSpPr/>
          <p:nvPr/>
        </p:nvCxnSpPr>
        <p:spPr>
          <a:xfrm>
            <a:off x="5610225" y="1009650"/>
            <a:ext cx="1400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2DFDCC9-39C9-4A88-7217-98D9C63664E6}"/>
              </a:ext>
            </a:extLst>
          </p:cNvPr>
          <p:cNvCxnSpPr>
            <a:cxnSpLocks/>
          </p:cNvCxnSpPr>
          <p:nvPr/>
        </p:nvCxnSpPr>
        <p:spPr>
          <a:xfrm flipH="1">
            <a:off x="8286750" y="1006009"/>
            <a:ext cx="20478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B3B4330-8038-E3FC-ECC0-7A642B60B046}"/>
              </a:ext>
            </a:extLst>
          </p:cNvPr>
          <p:cNvSpPr/>
          <p:nvPr/>
        </p:nvSpPr>
        <p:spPr>
          <a:xfrm>
            <a:off x="8229600" y="1613366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978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21" grpId="0"/>
      <p:bldP spid="4" grpId="0" animBg="1"/>
      <p:bldP spid="5" grpId="0" animBg="1"/>
      <p:bldP spid="11" grpId="0" animBg="1"/>
      <p:bldP spid="12" grpId="0" animBg="1"/>
      <p:bldP spid="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5977" y="797323"/>
            <a:ext cx="4415408" cy="19389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genome size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(~16,000 Mb vs rice ~400 Mb)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“Random” markers for genome wide association studies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26381" y="1067184"/>
            <a:ext cx="2642782" cy="5664913"/>
            <a:chOff x="4922849" y="1148463"/>
            <a:chExt cx="2642782" cy="566491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749755" y="641326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Trebuchet MS" pitchFamily="34" charset="0"/>
                </a:rPr>
                <a:t>Wheat</a:t>
              </a:r>
              <a:endParaRPr lang="en-US" sz="240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22849" y="1148463"/>
              <a:ext cx="2642782" cy="5273516"/>
              <a:chOff x="4922849" y="1148463"/>
              <a:chExt cx="2642782" cy="52735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22849" y="4406013"/>
                <a:ext cx="2642782" cy="2015966"/>
                <a:chOff x="4922849" y="4406013"/>
                <a:chExt cx="2642782" cy="2015966"/>
              </a:xfrm>
            </p:grpSpPr>
            <p:sp>
              <p:nvSpPr>
                <p:cNvPr id="12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49228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" name="Rounded Rectangle 13"/>
                <p:cNvSpPr>
                  <a:spLocks noChangeArrowheads="1"/>
                </p:cNvSpPr>
                <p:nvPr/>
              </p:nvSpPr>
              <p:spPr bwMode="auto">
                <a:xfrm>
                  <a:off x="55324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" name="Rounded Rectangle 14"/>
                <p:cNvSpPr>
                  <a:spLocks noChangeArrowheads="1"/>
                </p:cNvSpPr>
                <p:nvPr/>
              </p:nvSpPr>
              <p:spPr bwMode="auto">
                <a:xfrm>
                  <a:off x="61420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67516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>
                  <a:spLocks noChangeArrowheads="1"/>
                </p:cNvSpPr>
                <p:nvPr/>
              </p:nvSpPr>
              <p:spPr bwMode="auto">
                <a:xfrm>
                  <a:off x="73612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8" name="Rounded Rectangle 17"/>
                <p:cNvSpPr>
                  <a:spLocks noChangeArrowheads="1"/>
                </p:cNvSpPr>
                <p:nvPr/>
              </p:nvSpPr>
              <p:spPr bwMode="auto">
                <a:xfrm>
                  <a:off x="49228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9" name="Rounded Rectangle 18"/>
                <p:cNvSpPr>
                  <a:spLocks noChangeArrowheads="1"/>
                </p:cNvSpPr>
                <p:nvPr/>
              </p:nvSpPr>
              <p:spPr bwMode="auto">
                <a:xfrm>
                  <a:off x="55324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0" name="Rounded Rectangle 19"/>
                <p:cNvSpPr>
                  <a:spLocks noChangeArrowheads="1"/>
                </p:cNvSpPr>
                <p:nvPr/>
              </p:nvSpPr>
              <p:spPr bwMode="auto">
                <a:xfrm>
                  <a:off x="61420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1" name="Rounded Rectangle 20"/>
                <p:cNvSpPr>
                  <a:spLocks noChangeArrowheads="1"/>
                </p:cNvSpPr>
                <p:nvPr/>
              </p:nvSpPr>
              <p:spPr bwMode="auto">
                <a:xfrm>
                  <a:off x="67516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2" name="Rounded Rectangle 21"/>
                <p:cNvSpPr>
                  <a:spLocks noChangeArrowheads="1"/>
                </p:cNvSpPr>
                <p:nvPr/>
              </p:nvSpPr>
              <p:spPr bwMode="auto">
                <a:xfrm>
                  <a:off x="73612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3" name="Rounded Rectangle 22"/>
                <p:cNvSpPr>
                  <a:spLocks noChangeArrowheads="1"/>
                </p:cNvSpPr>
                <p:nvPr/>
              </p:nvSpPr>
              <p:spPr bwMode="auto">
                <a:xfrm>
                  <a:off x="49228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4" name="Rounded Rectangle 23"/>
                <p:cNvSpPr>
                  <a:spLocks noChangeArrowheads="1"/>
                </p:cNvSpPr>
                <p:nvPr/>
              </p:nvSpPr>
              <p:spPr bwMode="auto">
                <a:xfrm>
                  <a:off x="55324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5" name="Rounded Rectangle 24"/>
                <p:cNvSpPr>
                  <a:spLocks noChangeArrowheads="1"/>
                </p:cNvSpPr>
                <p:nvPr/>
              </p:nvSpPr>
              <p:spPr bwMode="auto">
                <a:xfrm>
                  <a:off x="61420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6" name="Rounded Rectangle 25"/>
                <p:cNvSpPr>
                  <a:spLocks noChangeArrowheads="1"/>
                </p:cNvSpPr>
                <p:nvPr/>
              </p:nvSpPr>
              <p:spPr bwMode="auto">
                <a:xfrm>
                  <a:off x="67516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7" name="Rounded Rectangle 26"/>
                <p:cNvSpPr>
                  <a:spLocks noChangeArrowheads="1"/>
                </p:cNvSpPr>
                <p:nvPr/>
              </p:nvSpPr>
              <p:spPr bwMode="auto">
                <a:xfrm>
                  <a:off x="73612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8" name="Rounded Rectangle 27"/>
                <p:cNvSpPr>
                  <a:spLocks noChangeArrowheads="1"/>
                </p:cNvSpPr>
                <p:nvPr/>
              </p:nvSpPr>
              <p:spPr bwMode="auto">
                <a:xfrm>
                  <a:off x="49228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9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55324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0" name="Rounded Rectangle 29"/>
                <p:cNvSpPr>
                  <a:spLocks noChangeArrowheads="1"/>
                </p:cNvSpPr>
                <p:nvPr/>
              </p:nvSpPr>
              <p:spPr bwMode="auto">
                <a:xfrm>
                  <a:off x="61420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1" name="Rounded Rectangle 30"/>
                <p:cNvSpPr>
                  <a:spLocks noChangeArrowheads="1"/>
                </p:cNvSpPr>
                <p:nvPr/>
              </p:nvSpPr>
              <p:spPr bwMode="auto">
                <a:xfrm>
                  <a:off x="67516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2" name="Rounded Rectangle 31"/>
                <p:cNvSpPr>
                  <a:spLocks noChangeArrowheads="1"/>
                </p:cNvSpPr>
                <p:nvPr/>
              </p:nvSpPr>
              <p:spPr bwMode="auto">
                <a:xfrm>
                  <a:off x="73612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49228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4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55324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61420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6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67516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7" name="Rounded Rectangle 36"/>
                <p:cNvSpPr>
                  <a:spLocks noChangeArrowheads="1"/>
                </p:cNvSpPr>
                <p:nvPr/>
              </p:nvSpPr>
              <p:spPr bwMode="auto">
                <a:xfrm>
                  <a:off x="73612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8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49228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9" name="Rounded Rectangle 38"/>
                <p:cNvSpPr>
                  <a:spLocks noChangeArrowheads="1"/>
                </p:cNvSpPr>
                <p:nvPr/>
              </p:nvSpPr>
              <p:spPr bwMode="auto">
                <a:xfrm>
                  <a:off x="55324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0" name="Rounded Rectangle 39"/>
                <p:cNvSpPr>
                  <a:spLocks noChangeArrowheads="1"/>
                </p:cNvSpPr>
                <p:nvPr/>
              </p:nvSpPr>
              <p:spPr bwMode="auto">
                <a:xfrm>
                  <a:off x="61420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" name="Rounded Rectangle 40"/>
                <p:cNvSpPr>
                  <a:spLocks noChangeArrowheads="1"/>
                </p:cNvSpPr>
                <p:nvPr/>
              </p:nvSpPr>
              <p:spPr bwMode="auto">
                <a:xfrm>
                  <a:off x="67516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2" name="Rounded Rectangle 41"/>
                <p:cNvSpPr>
                  <a:spLocks noChangeArrowheads="1"/>
                </p:cNvSpPr>
                <p:nvPr/>
              </p:nvSpPr>
              <p:spPr bwMode="auto">
                <a:xfrm>
                  <a:off x="73612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3" name="Rounded Rectangle 42"/>
                <p:cNvSpPr>
                  <a:spLocks noChangeArrowheads="1"/>
                </p:cNvSpPr>
                <p:nvPr/>
              </p:nvSpPr>
              <p:spPr bwMode="auto">
                <a:xfrm>
                  <a:off x="49228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4" name="Rounded Rectangle 43"/>
                <p:cNvSpPr>
                  <a:spLocks noChangeArrowheads="1"/>
                </p:cNvSpPr>
                <p:nvPr/>
              </p:nvSpPr>
              <p:spPr bwMode="auto">
                <a:xfrm>
                  <a:off x="55324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5" name="Rounded Rectangle 44"/>
                <p:cNvSpPr>
                  <a:spLocks noChangeArrowheads="1"/>
                </p:cNvSpPr>
                <p:nvPr/>
              </p:nvSpPr>
              <p:spPr bwMode="auto">
                <a:xfrm>
                  <a:off x="61420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6" name="Rounded Rectangle 45"/>
                <p:cNvSpPr>
                  <a:spLocks noChangeArrowheads="1"/>
                </p:cNvSpPr>
                <p:nvPr/>
              </p:nvSpPr>
              <p:spPr bwMode="auto">
                <a:xfrm>
                  <a:off x="67516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7" name="Rounded Rectangle 46"/>
                <p:cNvSpPr>
                  <a:spLocks noChangeArrowheads="1"/>
                </p:cNvSpPr>
                <p:nvPr/>
              </p:nvSpPr>
              <p:spPr bwMode="auto">
                <a:xfrm>
                  <a:off x="73612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" name="Rounded Rectangle 47"/>
                <p:cNvSpPr>
                  <a:spLocks noChangeArrowheads="1"/>
                </p:cNvSpPr>
                <p:nvPr/>
              </p:nvSpPr>
              <p:spPr bwMode="auto">
                <a:xfrm>
                  <a:off x="49228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" name="Rounded Rectangle 48"/>
                <p:cNvSpPr>
                  <a:spLocks noChangeArrowheads="1"/>
                </p:cNvSpPr>
                <p:nvPr/>
              </p:nvSpPr>
              <p:spPr bwMode="auto">
                <a:xfrm>
                  <a:off x="55324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" name="Rounded Rectangle 49"/>
                <p:cNvSpPr>
                  <a:spLocks noChangeArrowheads="1"/>
                </p:cNvSpPr>
                <p:nvPr/>
              </p:nvSpPr>
              <p:spPr bwMode="auto">
                <a:xfrm>
                  <a:off x="61420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" name="Rounded Rectangle 50"/>
                <p:cNvSpPr>
                  <a:spLocks noChangeArrowheads="1"/>
                </p:cNvSpPr>
                <p:nvPr/>
              </p:nvSpPr>
              <p:spPr bwMode="auto">
                <a:xfrm>
                  <a:off x="67516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" name="Rounded Rectangle 51"/>
                <p:cNvSpPr>
                  <a:spLocks noChangeArrowheads="1"/>
                </p:cNvSpPr>
                <p:nvPr/>
              </p:nvSpPr>
              <p:spPr bwMode="auto">
                <a:xfrm>
                  <a:off x="73612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" name="Rounded Rectangle 52"/>
                <p:cNvSpPr>
                  <a:spLocks noChangeArrowheads="1"/>
                </p:cNvSpPr>
                <p:nvPr/>
              </p:nvSpPr>
              <p:spPr bwMode="auto">
                <a:xfrm>
                  <a:off x="49228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" name="Rounded Rectangle 53"/>
                <p:cNvSpPr>
                  <a:spLocks noChangeArrowheads="1"/>
                </p:cNvSpPr>
                <p:nvPr/>
              </p:nvSpPr>
              <p:spPr bwMode="auto">
                <a:xfrm>
                  <a:off x="55324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" name="Rounded Rectangle 54"/>
                <p:cNvSpPr>
                  <a:spLocks noChangeArrowheads="1"/>
                </p:cNvSpPr>
                <p:nvPr/>
              </p:nvSpPr>
              <p:spPr bwMode="auto">
                <a:xfrm>
                  <a:off x="61420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" name="Rounded Rectangle 55"/>
                <p:cNvSpPr>
                  <a:spLocks noChangeArrowheads="1"/>
                </p:cNvSpPr>
                <p:nvPr/>
              </p:nvSpPr>
              <p:spPr bwMode="auto">
                <a:xfrm>
                  <a:off x="67516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" name="Rounded Rectangle 56"/>
                <p:cNvSpPr>
                  <a:spLocks noChangeArrowheads="1"/>
                </p:cNvSpPr>
                <p:nvPr/>
              </p:nvSpPr>
              <p:spPr bwMode="auto">
                <a:xfrm>
                  <a:off x="73612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" name="Rounded Rectangle 57"/>
                <p:cNvSpPr>
                  <a:spLocks noChangeArrowheads="1"/>
                </p:cNvSpPr>
                <p:nvPr/>
              </p:nvSpPr>
              <p:spPr bwMode="auto">
                <a:xfrm>
                  <a:off x="49228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" name="Rounded Rectangle 58"/>
                <p:cNvSpPr>
                  <a:spLocks noChangeArrowheads="1"/>
                </p:cNvSpPr>
                <p:nvPr/>
              </p:nvSpPr>
              <p:spPr bwMode="auto">
                <a:xfrm>
                  <a:off x="55324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" name="Rounded Rectangle 59"/>
                <p:cNvSpPr>
                  <a:spLocks noChangeArrowheads="1"/>
                </p:cNvSpPr>
                <p:nvPr/>
              </p:nvSpPr>
              <p:spPr bwMode="auto">
                <a:xfrm>
                  <a:off x="61420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67516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" name="Rounded Rectangle 61"/>
                <p:cNvSpPr>
                  <a:spLocks noChangeArrowheads="1"/>
                </p:cNvSpPr>
                <p:nvPr/>
              </p:nvSpPr>
              <p:spPr bwMode="auto">
                <a:xfrm>
                  <a:off x="73612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4922849" y="2777238"/>
                <a:ext cx="2642782" cy="1834991"/>
                <a:chOff x="4922849" y="2777238"/>
                <a:chExt cx="2642782" cy="1834991"/>
              </a:xfrm>
            </p:grpSpPr>
            <p:sp>
              <p:nvSpPr>
                <p:cNvPr id="63" name="Rounded Rectangle 62"/>
                <p:cNvSpPr>
                  <a:spLocks noChangeArrowheads="1"/>
                </p:cNvSpPr>
                <p:nvPr/>
              </p:nvSpPr>
              <p:spPr bwMode="auto">
                <a:xfrm>
                  <a:off x="49228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4" name="Rounded Rectangle 63"/>
                <p:cNvSpPr>
                  <a:spLocks noChangeArrowheads="1"/>
                </p:cNvSpPr>
                <p:nvPr/>
              </p:nvSpPr>
              <p:spPr bwMode="auto">
                <a:xfrm>
                  <a:off x="55324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5" name="Rounded Rectangle 64"/>
                <p:cNvSpPr>
                  <a:spLocks noChangeArrowheads="1"/>
                </p:cNvSpPr>
                <p:nvPr/>
              </p:nvSpPr>
              <p:spPr bwMode="auto">
                <a:xfrm>
                  <a:off x="61420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6" name="Rounded Rectangle 65"/>
                <p:cNvSpPr>
                  <a:spLocks noChangeArrowheads="1"/>
                </p:cNvSpPr>
                <p:nvPr/>
              </p:nvSpPr>
              <p:spPr bwMode="auto">
                <a:xfrm>
                  <a:off x="67516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7" name="Rounded Rectangle 66"/>
                <p:cNvSpPr>
                  <a:spLocks noChangeArrowheads="1"/>
                </p:cNvSpPr>
                <p:nvPr/>
              </p:nvSpPr>
              <p:spPr bwMode="auto">
                <a:xfrm>
                  <a:off x="73612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8" name="Rounded Rectangle 67"/>
                <p:cNvSpPr>
                  <a:spLocks noChangeArrowheads="1"/>
                </p:cNvSpPr>
                <p:nvPr/>
              </p:nvSpPr>
              <p:spPr bwMode="auto">
                <a:xfrm>
                  <a:off x="49228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9" name="Rounded Rectangle 68"/>
                <p:cNvSpPr>
                  <a:spLocks noChangeArrowheads="1"/>
                </p:cNvSpPr>
                <p:nvPr/>
              </p:nvSpPr>
              <p:spPr bwMode="auto">
                <a:xfrm>
                  <a:off x="55324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0" name="Rounded Rectangle 69"/>
                <p:cNvSpPr>
                  <a:spLocks noChangeArrowheads="1"/>
                </p:cNvSpPr>
                <p:nvPr/>
              </p:nvSpPr>
              <p:spPr bwMode="auto">
                <a:xfrm>
                  <a:off x="61420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1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67516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2" name="Rounded Rectangle 71"/>
                <p:cNvSpPr>
                  <a:spLocks noChangeArrowheads="1"/>
                </p:cNvSpPr>
                <p:nvPr/>
              </p:nvSpPr>
              <p:spPr bwMode="auto">
                <a:xfrm>
                  <a:off x="73612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3" name="Rounded Rectangle 72"/>
                <p:cNvSpPr>
                  <a:spLocks noChangeArrowheads="1"/>
                </p:cNvSpPr>
                <p:nvPr/>
              </p:nvSpPr>
              <p:spPr bwMode="auto">
                <a:xfrm>
                  <a:off x="49228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4" name="Rounded Rectangle 73"/>
                <p:cNvSpPr>
                  <a:spLocks noChangeArrowheads="1"/>
                </p:cNvSpPr>
                <p:nvPr/>
              </p:nvSpPr>
              <p:spPr bwMode="auto">
                <a:xfrm>
                  <a:off x="55324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5" name="Rounded Rectangle 74"/>
                <p:cNvSpPr>
                  <a:spLocks noChangeArrowheads="1"/>
                </p:cNvSpPr>
                <p:nvPr/>
              </p:nvSpPr>
              <p:spPr bwMode="auto">
                <a:xfrm>
                  <a:off x="61420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6" name="Rounded Rectangle 75"/>
                <p:cNvSpPr>
                  <a:spLocks noChangeArrowheads="1"/>
                </p:cNvSpPr>
                <p:nvPr/>
              </p:nvSpPr>
              <p:spPr bwMode="auto">
                <a:xfrm>
                  <a:off x="67516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7" name="Rounded Rectangle 76"/>
                <p:cNvSpPr>
                  <a:spLocks noChangeArrowheads="1"/>
                </p:cNvSpPr>
                <p:nvPr/>
              </p:nvSpPr>
              <p:spPr bwMode="auto">
                <a:xfrm>
                  <a:off x="73612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8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49228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9" name="Rounded Rectangle 78"/>
                <p:cNvSpPr>
                  <a:spLocks noChangeArrowheads="1"/>
                </p:cNvSpPr>
                <p:nvPr/>
              </p:nvSpPr>
              <p:spPr bwMode="auto">
                <a:xfrm>
                  <a:off x="55324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0" name="Rounded Rectangle 79"/>
                <p:cNvSpPr>
                  <a:spLocks noChangeArrowheads="1"/>
                </p:cNvSpPr>
                <p:nvPr/>
              </p:nvSpPr>
              <p:spPr bwMode="auto">
                <a:xfrm>
                  <a:off x="61420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1" name="Rounded Rectangle 80"/>
                <p:cNvSpPr>
                  <a:spLocks noChangeArrowheads="1"/>
                </p:cNvSpPr>
                <p:nvPr/>
              </p:nvSpPr>
              <p:spPr bwMode="auto">
                <a:xfrm>
                  <a:off x="67516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" name="Rounded Rectangle 81"/>
                <p:cNvSpPr>
                  <a:spLocks noChangeArrowheads="1"/>
                </p:cNvSpPr>
                <p:nvPr/>
              </p:nvSpPr>
              <p:spPr bwMode="auto">
                <a:xfrm>
                  <a:off x="73612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3" name="Rounded Rectangle 82"/>
                <p:cNvSpPr>
                  <a:spLocks noChangeArrowheads="1"/>
                </p:cNvSpPr>
                <p:nvPr/>
              </p:nvSpPr>
              <p:spPr bwMode="auto">
                <a:xfrm>
                  <a:off x="49228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4" name="Rounded Rectangle 83"/>
                <p:cNvSpPr>
                  <a:spLocks noChangeArrowheads="1"/>
                </p:cNvSpPr>
                <p:nvPr/>
              </p:nvSpPr>
              <p:spPr bwMode="auto">
                <a:xfrm>
                  <a:off x="55324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5" name="Rounded Rectangle 84"/>
                <p:cNvSpPr>
                  <a:spLocks noChangeArrowheads="1"/>
                </p:cNvSpPr>
                <p:nvPr/>
              </p:nvSpPr>
              <p:spPr bwMode="auto">
                <a:xfrm>
                  <a:off x="61420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6" name="Rounded Rectangle 85"/>
                <p:cNvSpPr>
                  <a:spLocks noChangeArrowheads="1"/>
                </p:cNvSpPr>
                <p:nvPr/>
              </p:nvSpPr>
              <p:spPr bwMode="auto">
                <a:xfrm>
                  <a:off x="67516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7" name="Rounded Rectangle 86"/>
                <p:cNvSpPr>
                  <a:spLocks noChangeArrowheads="1"/>
                </p:cNvSpPr>
                <p:nvPr/>
              </p:nvSpPr>
              <p:spPr bwMode="auto">
                <a:xfrm>
                  <a:off x="73612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8" name="Rounded Rectangle 87"/>
                <p:cNvSpPr>
                  <a:spLocks noChangeArrowheads="1"/>
                </p:cNvSpPr>
                <p:nvPr/>
              </p:nvSpPr>
              <p:spPr bwMode="auto">
                <a:xfrm>
                  <a:off x="49228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9" name="Rounded Rectangle 88"/>
                <p:cNvSpPr>
                  <a:spLocks noChangeArrowheads="1"/>
                </p:cNvSpPr>
                <p:nvPr/>
              </p:nvSpPr>
              <p:spPr bwMode="auto">
                <a:xfrm>
                  <a:off x="55324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0" name="Rounded Rectangle 89"/>
                <p:cNvSpPr>
                  <a:spLocks noChangeArrowheads="1"/>
                </p:cNvSpPr>
                <p:nvPr/>
              </p:nvSpPr>
              <p:spPr bwMode="auto">
                <a:xfrm>
                  <a:off x="61420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1" name="Rounded Rectangle 90"/>
                <p:cNvSpPr>
                  <a:spLocks noChangeArrowheads="1"/>
                </p:cNvSpPr>
                <p:nvPr/>
              </p:nvSpPr>
              <p:spPr bwMode="auto">
                <a:xfrm>
                  <a:off x="67516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2" name="Rounded Rectangle 91"/>
                <p:cNvSpPr>
                  <a:spLocks noChangeArrowheads="1"/>
                </p:cNvSpPr>
                <p:nvPr/>
              </p:nvSpPr>
              <p:spPr bwMode="auto">
                <a:xfrm>
                  <a:off x="73612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3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49228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4" name="Rounded Rectangle 93"/>
                <p:cNvSpPr>
                  <a:spLocks noChangeArrowheads="1"/>
                </p:cNvSpPr>
                <p:nvPr/>
              </p:nvSpPr>
              <p:spPr bwMode="auto">
                <a:xfrm>
                  <a:off x="55324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1420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6" name="Rounded Rectangle 95"/>
                <p:cNvSpPr>
                  <a:spLocks noChangeArrowheads="1"/>
                </p:cNvSpPr>
                <p:nvPr/>
              </p:nvSpPr>
              <p:spPr bwMode="auto">
                <a:xfrm>
                  <a:off x="67516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7" name="Rounded Rectangle 96"/>
                <p:cNvSpPr>
                  <a:spLocks noChangeArrowheads="1"/>
                </p:cNvSpPr>
                <p:nvPr/>
              </p:nvSpPr>
              <p:spPr bwMode="auto">
                <a:xfrm>
                  <a:off x="73612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8" name="Rounded Rectangle 97"/>
                <p:cNvSpPr>
                  <a:spLocks noChangeArrowheads="1"/>
                </p:cNvSpPr>
                <p:nvPr/>
              </p:nvSpPr>
              <p:spPr bwMode="auto">
                <a:xfrm>
                  <a:off x="49228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9" name="Rounded Rectangle 98"/>
                <p:cNvSpPr>
                  <a:spLocks noChangeArrowheads="1"/>
                </p:cNvSpPr>
                <p:nvPr/>
              </p:nvSpPr>
              <p:spPr bwMode="auto">
                <a:xfrm>
                  <a:off x="55324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0" name="Rounded Rectangle 99"/>
                <p:cNvSpPr>
                  <a:spLocks noChangeArrowheads="1"/>
                </p:cNvSpPr>
                <p:nvPr/>
              </p:nvSpPr>
              <p:spPr bwMode="auto">
                <a:xfrm>
                  <a:off x="61420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1" name="Rounded Rectangle 100"/>
                <p:cNvSpPr>
                  <a:spLocks noChangeArrowheads="1"/>
                </p:cNvSpPr>
                <p:nvPr/>
              </p:nvSpPr>
              <p:spPr bwMode="auto">
                <a:xfrm>
                  <a:off x="67516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2" name="Rounded Rectangle 101"/>
                <p:cNvSpPr>
                  <a:spLocks noChangeArrowheads="1"/>
                </p:cNvSpPr>
                <p:nvPr/>
              </p:nvSpPr>
              <p:spPr bwMode="auto">
                <a:xfrm>
                  <a:off x="73612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3" name="Rounded Rectangle 102"/>
                <p:cNvSpPr>
                  <a:spLocks noChangeArrowheads="1"/>
                </p:cNvSpPr>
                <p:nvPr/>
              </p:nvSpPr>
              <p:spPr bwMode="auto">
                <a:xfrm>
                  <a:off x="49228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4" name="Rounded Rectangle 103"/>
                <p:cNvSpPr>
                  <a:spLocks noChangeArrowheads="1"/>
                </p:cNvSpPr>
                <p:nvPr/>
              </p:nvSpPr>
              <p:spPr bwMode="auto">
                <a:xfrm>
                  <a:off x="55324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5" name="Rounded Rectangle 104"/>
                <p:cNvSpPr>
                  <a:spLocks noChangeArrowheads="1"/>
                </p:cNvSpPr>
                <p:nvPr/>
              </p:nvSpPr>
              <p:spPr bwMode="auto">
                <a:xfrm>
                  <a:off x="61420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6" name="Rounded Rectangle 105"/>
                <p:cNvSpPr>
                  <a:spLocks noChangeArrowheads="1"/>
                </p:cNvSpPr>
                <p:nvPr/>
              </p:nvSpPr>
              <p:spPr bwMode="auto">
                <a:xfrm>
                  <a:off x="67516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7" name="Rounded Rectangle 106"/>
                <p:cNvSpPr>
                  <a:spLocks noChangeArrowheads="1"/>
                </p:cNvSpPr>
                <p:nvPr/>
              </p:nvSpPr>
              <p:spPr bwMode="auto">
                <a:xfrm>
                  <a:off x="73612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4922849" y="1148463"/>
                <a:ext cx="2642782" cy="1834991"/>
                <a:chOff x="4922849" y="1148463"/>
                <a:chExt cx="2642782" cy="1834991"/>
              </a:xfrm>
            </p:grpSpPr>
            <p:sp>
              <p:nvSpPr>
                <p:cNvPr id="108" name="Rounded Rectangle 107"/>
                <p:cNvSpPr>
                  <a:spLocks noChangeArrowheads="1"/>
                </p:cNvSpPr>
                <p:nvPr/>
              </p:nvSpPr>
              <p:spPr bwMode="auto">
                <a:xfrm>
                  <a:off x="49228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9" name="Rounded Rectangle 108"/>
                <p:cNvSpPr>
                  <a:spLocks noChangeArrowheads="1"/>
                </p:cNvSpPr>
                <p:nvPr/>
              </p:nvSpPr>
              <p:spPr bwMode="auto">
                <a:xfrm>
                  <a:off x="55324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0" name="Rounded Rectangle 109"/>
                <p:cNvSpPr>
                  <a:spLocks noChangeArrowheads="1"/>
                </p:cNvSpPr>
                <p:nvPr/>
              </p:nvSpPr>
              <p:spPr bwMode="auto">
                <a:xfrm>
                  <a:off x="61420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1" name="Rounded Rectangle 110"/>
                <p:cNvSpPr>
                  <a:spLocks noChangeArrowheads="1"/>
                </p:cNvSpPr>
                <p:nvPr/>
              </p:nvSpPr>
              <p:spPr bwMode="auto">
                <a:xfrm>
                  <a:off x="67516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2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73612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" name="Rounded Rectangle 112"/>
                <p:cNvSpPr>
                  <a:spLocks noChangeArrowheads="1"/>
                </p:cNvSpPr>
                <p:nvPr/>
              </p:nvSpPr>
              <p:spPr bwMode="auto">
                <a:xfrm>
                  <a:off x="49228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4" name="Rounded Rectangle 113"/>
                <p:cNvSpPr>
                  <a:spLocks noChangeArrowheads="1"/>
                </p:cNvSpPr>
                <p:nvPr/>
              </p:nvSpPr>
              <p:spPr bwMode="auto">
                <a:xfrm>
                  <a:off x="55324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5" name="Rounded Rectangle 114"/>
                <p:cNvSpPr>
                  <a:spLocks noChangeArrowheads="1"/>
                </p:cNvSpPr>
                <p:nvPr/>
              </p:nvSpPr>
              <p:spPr bwMode="auto">
                <a:xfrm>
                  <a:off x="61420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6" name="Rounded Rectangle 115"/>
                <p:cNvSpPr>
                  <a:spLocks noChangeArrowheads="1"/>
                </p:cNvSpPr>
                <p:nvPr/>
              </p:nvSpPr>
              <p:spPr bwMode="auto">
                <a:xfrm>
                  <a:off x="67516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7" name="Rounded Rectangle 116"/>
                <p:cNvSpPr>
                  <a:spLocks noChangeArrowheads="1"/>
                </p:cNvSpPr>
                <p:nvPr/>
              </p:nvSpPr>
              <p:spPr bwMode="auto">
                <a:xfrm>
                  <a:off x="73612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8" name="Rounded Rectangle 117"/>
                <p:cNvSpPr>
                  <a:spLocks noChangeArrowheads="1"/>
                </p:cNvSpPr>
                <p:nvPr/>
              </p:nvSpPr>
              <p:spPr bwMode="auto">
                <a:xfrm>
                  <a:off x="49228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9" name="Rounded Rectangle 118"/>
                <p:cNvSpPr>
                  <a:spLocks noChangeArrowheads="1"/>
                </p:cNvSpPr>
                <p:nvPr/>
              </p:nvSpPr>
              <p:spPr bwMode="auto">
                <a:xfrm>
                  <a:off x="55324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0" name="Rounded Rectangle 119"/>
                <p:cNvSpPr>
                  <a:spLocks noChangeArrowheads="1"/>
                </p:cNvSpPr>
                <p:nvPr/>
              </p:nvSpPr>
              <p:spPr bwMode="auto">
                <a:xfrm>
                  <a:off x="61420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1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67516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2" name="Rounded Rectangle 121"/>
                <p:cNvSpPr>
                  <a:spLocks noChangeArrowheads="1"/>
                </p:cNvSpPr>
                <p:nvPr/>
              </p:nvSpPr>
              <p:spPr bwMode="auto">
                <a:xfrm>
                  <a:off x="73612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3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49228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4" name="Rounded Rectangle 123"/>
                <p:cNvSpPr>
                  <a:spLocks noChangeArrowheads="1"/>
                </p:cNvSpPr>
                <p:nvPr/>
              </p:nvSpPr>
              <p:spPr bwMode="auto">
                <a:xfrm>
                  <a:off x="55324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5" name="Rounded Rectangle 124"/>
                <p:cNvSpPr>
                  <a:spLocks noChangeArrowheads="1"/>
                </p:cNvSpPr>
                <p:nvPr/>
              </p:nvSpPr>
              <p:spPr bwMode="auto">
                <a:xfrm>
                  <a:off x="61420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6" name="Rounded Rectangle 125"/>
                <p:cNvSpPr>
                  <a:spLocks noChangeArrowheads="1"/>
                </p:cNvSpPr>
                <p:nvPr/>
              </p:nvSpPr>
              <p:spPr bwMode="auto">
                <a:xfrm>
                  <a:off x="67516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7" name="Rounded Rectangle 126"/>
                <p:cNvSpPr>
                  <a:spLocks noChangeArrowheads="1"/>
                </p:cNvSpPr>
                <p:nvPr/>
              </p:nvSpPr>
              <p:spPr bwMode="auto">
                <a:xfrm>
                  <a:off x="73612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8" name="Rounded Rectangle 127"/>
                <p:cNvSpPr>
                  <a:spLocks noChangeArrowheads="1"/>
                </p:cNvSpPr>
                <p:nvPr/>
              </p:nvSpPr>
              <p:spPr bwMode="auto">
                <a:xfrm>
                  <a:off x="49228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9" name="Rounded Rectangle 128"/>
                <p:cNvSpPr>
                  <a:spLocks noChangeArrowheads="1"/>
                </p:cNvSpPr>
                <p:nvPr/>
              </p:nvSpPr>
              <p:spPr bwMode="auto">
                <a:xfrm>
                  <a:off x="55324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0" name="Rounded Rectangle 129"/>
                <p:cNvSpPr>
                  <a:spLocks noChangeArrowheads="1"/>
                </p:cNvSpPr>
                <p:nvPr/>
              </p:nvSpPr>
              <p:spPr bwMode="auto">
                <a:xfrm>
                  <a:off x="61420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1" name="Rounded Rectangle 130"/>
                <p:cNvSpPr>
                  <a:spLocks noChangeArrowheads="1"/>
                </p:cNvSpPr>
                <p:nvPr/>
              </p:nvSpPr>
              <p:spPr bwMode="auto">
                <a:xfrm>
                  <a:off x="67516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2" name="Rounded Rectangle 131"/>
                <p:cNvSpPr>
                  <a:spLocks noChangeArrowheads="1"/>
                </p:cNvSpPr>
                <p:nvPr/>
              </p:nvSpPr>
              <p:spPr bwMode="auto">
                <a:xfrm>
                  <a:off x="73612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3" name="Rounded Rectangle 132"/>
                <p:cNvSpPr>
                  <a:spLocks noChangeArrowheads="1"/>
                </p:cNvSpPr>
                <p:nvPr/>
              </p:nvSpPr>
              <p:spPr bwMode="auto">
                <a:xfrm>
                  <a:off x="49228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4" name="Rounded Rectangle 133"/>
                <p:cNvSpPr>
                  <a:spLocks noChangeArrowheads="1"/>
                </p:cNvSpPr>
                <p:nvPr/>
              </p:nvSpPr>
              <p:spPr bwMode="auto">
                <a:xfrm>
                  <a:off x="55324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5" name="Rounded Rectangle 134"/>
                <p:cNvSpPr>
                  <a:spLocks noChangeArrowheads="1"/>
                </p:cNvSpPr>
                <p:nvPr/>
              </p:nvSpPr>
              <p:spPr bwMode="auto">
                <a:xfrm>
                  <a:off x="61420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6" name="Rounded Rectangle 135"/>
                <p:cNvSpPr>
                  <a:spLocks noChangeArrowheads="1"/>
                </p:cNvSpPr>
                <p:nvPr/>
              </p:nvSpPr>
              <p:spPr bwMode="auto">
                <a:xfrm>
                  <a:off x="67516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7" name="Rounded Rectangle 136"/>
                <p:cNvSpPr>
                  <a:spLocks noChangeArrowheads="1"/>
                </p:cNvSpPr>
                <p:nvPr/>
              </p:nvSpPr>
              <p:spPr bwMode="auto">
                <a:xfrm>
                  <a:off x="73612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8" name="Rounded Rectangle 137"/>
                <p:cNvSpPr>
                  <a:spLocks noChangeArrowheads="1"/>
                </p:cNvSpPr>
                <p:nvPr/>
              </p:nvSpPr>
              <p:spPr bwMode="auto">
                <a:xfrm>
                  <a:off x="49228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9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55324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0" name="Rounded Rectangle 139"/>
                <p:cNvSpPr>
                  <a:spLocks noChangeArrowheads="1"/>
                </p:cNvSpPr>
                <p:nvPr/>
              </p:nvSpPr>
              <p:spPr bwMode="auto">
                <a:xfrm>
                  <a:off x="61420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1" name="Rounded Rectangle 140"/>
                <p:cNvSpPr>
                  <a:spLocks noChangeArrowheads="1"/>
                </p:cNvSpPr>
                <p:nvPr/>
              </p:nvSpPr>
              <p:spPr bwMode="auto">
                <a:xfrm>
                  <a:off x="67516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2" name="Rounded Rectangle 141"/>
                <p:cNvSpPr>
                  <a:spLocks noChangeArrowheads="1"/>
                </p:cNvSpPr>
                <p:nvPr/>
              </p:nvSpPr>
              <p:spPr bwMode="auto">
                <a:xfrm>
                  <a:off x="73612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3" name="Rounded Rectangle 142"/>
                <p:cNvSpPr>
                  <a:spLocks noChangeArrowheads="1"/>
                </p:cNvSpPr>
                <p:nvPr/>
              </p:nvSpPr>
              <p:spPr bwMode="auto">
                <a:xfrm>
                  <a:off x="49228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4" name="Rounded Rectangle 143"/>
                <p:cNvSpPr>
                  <a:spLocks noChangeArrowheads="1"/>
                </p:cNvSpPr>
                <p:nvPr/>
              </p:nvSpPr>
              <p:spPr bwMode="auto">
                <a:xfrm>
                  <a:off x="55324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5" name="Rounded Rectangle 144"/>
                <p:cNvSpPr>
                  <a:spLocks noChangeArrowheads="1"/>
                </p:cNvSpPr>
                <p:nvPr/>
              </p:nvSpPr>
              <p:spPr bwMode="auto">
                <a:xfrm>
                  <a:off x="61420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6" name="Rounded Rectangle 145"/>
                <p:cNvSpPr>
                  <a:spLocks noChangeArrowheads="1"/>
                </p:cNvSpPr>
                <p:nvPr/>
              </p:nvSpPr>
              <p:spPr bwMode="auto">
                <a:xfrm>
                  <a:off x="67516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7" name="Rounded Rectangle 146"/>
                <p:cNvSpPr>
                  <a:spLocks noChangeArrowheads="1"/>
                </p:cNvSpPr>
                <p:nvPr/>
              </p:nvSpPr>
              <p:spPr bwMode="auto">
                <a:xfrm>
                  <a:off x="73612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8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49228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9" name="Rounded Rectangle 148"/>
                <p:cNvSpPr>
                  <a:spLocks noChangeArrowheads="1"/>
                </p:cNvSpPr>
                <p:nvPr/>
              </p:nvSpPr>
              <p:spPr bwMode="auto">
                <a:xfrm>
                  <a:off x="55324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0" name="Rounded Rectangle 149"/>
                <p:cNvSpPr>
                  <a:spLocks noChangeArrowheads="1"/>
                </p:cNvSpPr>
                <p:nvPr/>
              </p:nvSpPr>
              <p:spPr bwMode="auto">
                <a:xfrm>
                  <a:off x="61420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1" name="Rounded Rectangle 150"/>
                <p:cNvSpPr>
                  <a:spLocks noChangeArrowheads="1"/>
                </p:cNvSpPr>
                <p:nvPr/>
              </p:nvSpPr>
              <p:spPr bwMode="auto">
                <a:xfrm>
                  <a:off x="67516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2" name="Rounded Rectangle 151"/>
                <p:cNvSpPr>
                  <a:spLocks noChangeArrowheads="1"/>
                </p:cNvSpPr>
                <p:nvPr/>
              </p:nvSpPr>
              <p:spPr bwMode="auto">
                <a:xfrm>
                  <a:off x="73612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34DFAF1-F61F-BC5B-3E64-0F361B7C6CD8}"/>
              </a:ext>
            </a:extLst>
          </p:cNvPr>
          <p:cNvSpPr txBox="1">
            <a:spLocks/>
          </p:cNvSpPr>
          <p:nvPr/>
        </p:nvSpPr>
        <p:spPr>
          <a:xfrm>
            <a:off x="147193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Wheat Genome markers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5FBBE-D6DD-408C-9C0A-0C74D72433DD}"/>
              </a:ext>
            </a:extLst>
          </p:cNvPr>
          <p:cNvCxnSpPr/>
          <p:nvPr/>
        </p:nvCxnSpPr>
        <p:spPr>
          <a:xfrm>
            <a:off x="5476240" y="124815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EBD55C3-D007-4909-9ACA-78B8C9DE5072}"/>
              </a:ext>
            </a:extLst>
          </p:cNvPr>
          <p:cNvCxnSpPr/>
          <p:nvPr/>
        </p:nvCxnSpPr>
        <p:spPr>
          <a:xfrm>
            <a:off x="5476240" y="15882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1373F-69B4-44F8-B5B3-7889B3E9FD7D}"/>
              </a:ext>
            </a:extLst>
          </p:cNvPr>
          <p:cNvCxnSpPr/>
          <p:nvPr/>
        </p:nvCxnSpPr>
        <p:spPr>
          <a:xfrm>
            <a:off x="5476240" y="13511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C9D9FAA-48F3-4F7E-B30C-C716C23B6CA8}"/>
              </a:ext>
            </a:extLst>
          </p:cNvPr>
          <p:cNvCxnSpPr/>
          <p:nvPr/>
        </p:nvCxnSpPr>
        <p:spPr>
          <a:xfrm>
            <a:off x="5476240" y="183652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4C7F184-676A-4C97-B846-DA71C2C96AAB}"/>
              </a:ext>
            </a:extLst>
          </p:cNvPr>
          <p:cNvCxnSpPr/>
          <p:nvPr/>
        </p:nvCxnSpPr>
        <p:spPr>
          <a:xfrm>
            <a:off x="5476240" y="21860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0FF3227-442A-49EA-BA0B-7CA8EE87CBDF}"/>
              </a:ext>
            </a:extLst>
          </p:cNvPr>
          <p:cNvCxnSpPr/>
          <p:nvPr/>
        </p:nvCxnSpPr>
        <p:spPr>
          <a:xfrm>
            <a:off x="5476240" y="27329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8B78DB6-CC98-44A2-8BF8-458FA7780F79}"/>
              </a:ext>
            </a:extLst>
          </p:cNvPr>
          <p:cNvCxnSpPr/>
          <p:nvPr/>
        </p:nvCxnSpPr>
        <p:spPr>
          <a:xfrm>
            <a:off x="5476240" y="30274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7738BEF-4733-48FA-AEB4-0AD51BAF39FC}"/>
              </a:ext>
            </a:extLst>
          </p:cNvPr>
          <p:cNvCxnSpPr/>
          <p:nvPr/>
        </p:nvCxnSpPr>
        <p:spPr>
          <a:xfrm>
            <a:off x="5476240" y="340944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7543CD-FAAA-4D25-B976-9B870EFF6813}"/>
              </a:ext>
            </a:extLst>
          </p:cNvPr>
          <p:cNvCxnSpPr/>
          <p:nvPr/>
        </p:nvCxnSpPr>
        <p:spPr>
          <a:xfrm>
            <a:off x="5476240" y="36260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C04EC1D-CA8D-400C-9F10-619713F71823}"/>
              </a:ext>
            </a:extLst>
          </p:cNvPr>
          <p:cNvCxnSpPr/>
          <p:nvPr/>
        </p:nvCxnSpPr>
        <p:spPr>
          <a:xfrm>
            <a:off x="5485323" y="248259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99074A-C839-48F9-96A7-AF6BA3FD1680}"/>
              </a:ext>
            </a:extLst>
          </p:cNvPr>
          <p:cNvCxnSpPr/>
          <p:nvPr/>
        </p:nvCxnSpPr>
        <p:spPr>
          <a:xfrm>
            <a:off x="5485323" y="282270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79792AF-1105-47FA-B39D-EBC41EE31094}"/>
              </a:ext>
            </a:extLst>
          </p:cNvPr>
          <p:cNvCxnSpPr/>
          <p:nvPr/>
        </p:nvCxnSpPr>
        <p:spPr>
          <a:xfrm>
            <a:off x="5485323" y="25856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2EA990-2470-4279-8DB3-A81AD8223CE1}"/>
              </a:ext>
            </a:extLst>
          </p:cNvPr>
          <p:cNvCxnSpPr/>
          <p:nvPr/>
        </p:nvCxnSpPr>
        <p:spPr>
          <a:xfrm>
            <a:off x="5485323" y="30709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C2A6E0F-4927-4303-B098-93E2B505F048}"/>
              </a:ext>
            </a:extLst>
          </p:cNvPr>
          <p:cNvCxnSpPr/>
          <p:nvPr/>
        </p:nvCxnSpPr>
        <p:spPr>
          <a:xfrm>
            <a:off x="5485323" y="34204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8AF1694-63BC-4C82-A3DB-8D0E1DB88C79}"/>
              </a:ext>
            </a:extLst>
          </p:cNvPr>
          <p:cNvCxnSpPr/>
          <p:nvPr/>
        </p:nvCxnSpPr>
        <p:spPr>
          <a:xfrm>
            <a:off x="5485323" y="39674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B5D0C72-4F86-450B-BCA4-6C4294764425}"/>
              </a:ext>
            </a:extLst>
          </p:cNvPr>
          <p:cNvCxnSpPr/>
          <p:nvPr/>
        </p:nvCxnSpPr>
        <p:spPr>
          <a:xfrm>
            <a:off x="5485323" y="4261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E952AD2-FC71-4302-B061-87A318257402}"/>
              </a:ext>
            </a:extLst>
          </p:cNvPr>
          <p:cNvCxnSpPr/>
          <p:nvPr/>
        </p:nvCxnSpPr>
        <p:spPr>
          <a:xfrm>
            <a:off x="5485323" y="46438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449ADC-DDA6-43BD-974F-FFEE27ABDB40}"/>
              </a:ext>
            </a:extLst>
          </p:cNvPr>
          <p:cNvCxnSpPr/>
          <p:nvPr/>
        </p:nvCxnSpPr>
        <p:spPr>
          <a:xfrm>
            <a:off x="5485323" y="48605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314169A-6B2F-4764-88BC-04C7B1B6D6CB}"/>
              </a:ext>
            </a:extLst>
          </p:cNvPr>
          <p:cNvCxnSpPr/>
          <p:nvPr/>
        </p:nvCxnSpPr>
        <p:spPr>
          <a:xfrm>
            <a:off x="5476240" y="37716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9CC4AC9-F6F6-477A-9BCA-89BDB869AC19}"/>
              </a:ext>
            </a:extLst>
          </p:cNvPr>
          <p:cNvCxnSpPr/>
          <p:nvPr/>
        </p:nvCxnSpPr>
        <p:spPr>
          <a:xfrm>
            <a:off x="5476240" y="411175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167CE87-9C49-4D10-ABE4-75DEC7189939}"/>
              </a:ext>
            </a:extLst>
          </p:cNvPr>
          <p:cNvCxnSpPr/>
          <p:nvPr/>
        </p:nvCxnSpPr>
        <p:spPr>
          <a:xfrm>
            <a:off x="5476240" y="38746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78B815A-BF39-4876-9287-8B5AF9998735}"/>
              </a:ext>
            </a:extLst>
          </p:cNvPr>
          <p:cNvCxnSpPr/>
          <p:nvPr/>
        </p:nvCxnSpPr>
        <p:spPr>
          <a:xfrm>
            <a:off x="5476240" y="43600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74E60C5-8251-4C01-9AD9-B0EB016B05F3}"/>
              </a:ext>
            </a:extLst>
          </p:cNvPr>
          <p:cNvCxnSpPr/>
          <p:nvPr/>
        </p:nvCxnSpPr>
        <p:spPr>
          <a:xfrm>
            <a:off x="5476240" y="470949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806A808-A29E-47B2-8524-A695AF2A4BEA}"/>
              </a:ext>
            </a:extLst>
          </p:cNvPr>
          <p:cNvCxnSpPr/>
          <p:nvPr/>
        </p:nvCxnSpPr>
        <p:spPr>
          <a:xfrm>
            <a:off x="5476240" y="52564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C0D7E6A-FBF7-4B34-B175-C1E7EC386946}"/>
              </a:ext>
            </a:extLst>
          </p:cNvPr>
          <p:cNvCxnSpPr/>
          <p:nvPr/>
        </p:nvCxnSpPr>
        <p:spPr>
          <a:xfrm>
            <a:off x="5476240" y="555091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1774C6B-60A7-4AAF-8434-1290A4BDE84D}"/>
              </a:ext>
            </a:extLst>
          </p:cNvPr>
          <p:cNvCxnSpPr/>
          <p:nvPr/>
        </p:nvCxnSpPr>
        <p:spPr>
          <a:xfrm>
            <a:off x="5476240" y="593293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88A9431-4BA4-45DC-89DD-269779AE9F80}"/>
              </a:ext>
            </a:extLst>
          </p:cNvPr>
          <p:cNvCxnSpPr/>
          <p:nvPr/>
        </p:nvCxnSpPr>
        <p:spPr>
          <a:xfrm>
            <a:off x="5476240" y="614956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7ECC1E6-414F-4567-A0D0-1C78CCE5086E}"/>
              </a:ext>
            </a:extLst>
          </p:cNvPr>
          <p:cNvCxnSpPr/>
          <p:nvPr/>
        </p:nvCxnSpPr>
        <p:spPr>
          <a:xfrm>
            <a:off x="6096000" y="38048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0B0F1AD-A84B-426F-B9CA-217F5B05F4B0}"/>
              </a:ext>
            </a:extLst>
          </p:cNvPr>
          <p:cNvCxnSpPr/>
          <p:nvPr/>
        </p:nvCxnSpPr>
        <p:spPr>
          <a:xfrm>
            <a:off x="6096000" y="414500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1B23C46-8BE9-48EE-A95E-74E783CD5FFB}"/>
              </a:ext>
            </a:extLst>
          </p:cNvPr>
          <p:cNvCxnSpPr/>
          <p:nvPr/>
        </p:nvCxnSpPr>
        <p:spPr>
          <a:xfrm>
            <a:off x="6096000" y="39078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5B5894F-01DB-4246-A27F-DEAFDE3AA92F}"/>
              </a:ext>
            </a:extLst>
          </p:cNvPr>
          <p:cNvCxnSpPr/>
          <p:nvPr/>
        </p:nvCxnSpPr>
        <p:spPr>
          <a:xfrm>
            <a:off x="6096000" y="43932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46AAF64-F9A9-4AC0-9CDB-29178BB3FB9C}"/>
              </a:ext>
            </a:extLst>
          </p:cNvPr>
          <p:cNvCxnSpPr/>
          <p:nvPr/>
        </p:nvCxnSpPr>
        <p:spPr>
          <a:xfrm>
            <a:off x="6096000" y="47427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E3413A8-48EA-4D01-A9CB-C29E253A3807}"/>
              </a:ext>
            </a:extLst>
          </p:cNvPr>
          <p:cNvCxnSpPr/>
          <p:nvPr/>
        </p:nvCxnSpPr>
        <p:spPr>
          <a:xfrm>
            <a:off x="6096000" y="52896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DB09A83-6172-4AA2-95C3-5596415257A1}"/>
              </a:ext>
            </a:extLst>
          </p:cNvPr>
          <p:cNvCxnSpPr/>
          <p:nvPr/>
        </p:nvCxnSpPr>
        <p:spPr>
          <a:xfrm>
            <a:off x="6096000" y="55841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F2D9ADB-D7C1-4F10-8B5D-C359139B2AAC}"/>
              </a:ext>
            </a:extLst>
          </p:cNvPr>
          <p:cNvCxnSpPr/>
          <p:nvPr/>
        </p:nvCxnSpPr>
        <p:spPr>
          <a:xfrm>
            <a:off x="6096000" y="596618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FF32865-ED58-4B8F-A66B-184A285B8179}"/>
              </a:ext>
            </a:extLst>
          </p:cNvPr>
          <p:cNvCxnSpPr/>
          <p:nvPr/>
        </p:nvCxnSpPr>
        <p:spPr>
          <a:xfrm>
            <a:off x="6096000" y="618281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A6298BC-43E8-4E87-96B5-73A2F112D143}"/>
              </a:ext>
            </a:extLst>
          </p:cNvPr>
          <p:cNvCxnSpPr/>
          <p:nvPr/>
        </p:nvCxnSpPr>
        <p:spPr>
          <a:xfrm>
            <a:off x="6096000" y="10976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F0C4371-6232-4D67-A847-94D014671E79}"/>
              </a:ext>
            </a:extLst>
          </p:cNvPr>
          <p:cNvCxnSpPr/>
          <p:nvPr/>
        </p:nvCxnSpPr>
        <p:spPr>
          <a:xfrm>
            <a:off x="6096000" y="143777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3D75586A-207A-442B-8C70-0CC07F7CD46B}"/>
              </a:ext>
            </a:extLst>
          </p:cNvPr>
          <p:cNvCxnSpPr/>
          <p:nvPr/>
        </p:nvCxnSpPr>
        <p:spPr>
          <a:xfrm>
            <a:off x="6096000" y="12006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3E62705-9C9A-4E41-A6B4-2885168FC359}"/>
              </a:ext>
            </a:extLst>
          </p:cNvPr>
          <p:cNvCxnSpPr/>
          <p:nvPr/>
        </p:nvCxnSpPr>
        <p:spPr>
          <a:xfrm>
            <a:off x="6096000" y="168603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775CE9B-1E72-4A4F-B083-C77C57AD4A50}"/>
              </a:ext>
            </a:extLst>
          </p:cNvPr>
          <p:cNvCxnSpPr/>
          <p:nvPr/>
        </p:nvCxnSpPr>
        <p:spPr>
          <a:xfrm>
            <a:off x="6096000" y="203550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8C8B2DE-01E9-499D-977A-6CD6E802D02F}"/>
              </a:ext>
            </a:extLst>
          </p:cNvPr>
          <p:cNvCxnSpPr/>
          <p:nvPr/>
        </p:nvCxnSpPr>
        <p:spPr>
          <a:xfrm>
            <a:off x="6096000" y="25824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3B17C1A-ADA4-4007-AEF9-360B8C484F1C}"/>
              </a:ext>
            </a:extLst>
          </p:cNvPr>
          <p:cNvCxnSpPr/>
          <p:nvPr/>
        </p:nvCxnSpPr>
        <p:spPr>
          <a:xfrm>
            <a:off x="6096000" y="28769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E1A322E-C687-4864-B93C-970221D41F53}"/>
              </a:ext>
            </a:extLst>
          </p:cNvPr>
          <p:cNvCxnSpPr/>
          <p:nvPr/>
        </p:nvCxnSpPr>
        <p:spPr>
          <a:xfrm>
            <a:off x="6096000" y="325895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8EE079F-FADA-4D02-B428-81542E446E8D}"/>
              </a:ext>
            </a:extLst>
          </p:cNvPr>
          <p:cNvCxnSpPr/>
          <p:nvPr/>
        </p:nvCxnSpPr>
        <p:spPr>
          <a:xfrm>
            <a:off x="6096000" y="347558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22389D8-341F-43F6-8B0F-E1403BDEC684}"/>
              </a:ext>
            </a:extLst>
          </p:cNvPr>
          <p:cNvCxnSpPr/>
          <p:nvPr/>
        </p:nvCxnSpPr>
        <p:spPr>
          <a:xfrm>
            <a:off x="6096000" y="36931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DB7967D-DC2F-4FB7-B087-099DE395C857}"/>
              </a:ext>
            </a:extLst>
          </p:cNvPr>
          <p:cNvCxnSpPr/>
          <p:nvPr/>
        </p:nvCxnSpPr>
        <p:spPr>
          <a:xfrm>
            <a:off x="6096000" y="403324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DBC75C4-418A-4AA8-88A3-A9E5A5533A28}"/>
              </a:ext>
            </a:extLst>
          </p:cNvPr>
          <p:cNvCxnSpPr/>
          <p:nvPr/>
        </p:nvCxnSpPr>
        <p:spPr>
          <a:xfrm>
            <a:off x="6096000" y="37961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0911E3A-F9F7-4FD0-B733-BE30E52DD131}"/>
              </a:ext>
            </a:extLst>
          </p:cNvPr>
          <p:cNvCxnSpPr/>
          <p:nvPr/>
        </p:nvCxnSpPr>
        <p:spPr>
          <a:xfrm>
            <a:off x="6096000" y="42815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D02ABAD-6693-4C88-9F03-9E3E0C1D5E81}"/>
              </a:ext>
            </a:extLst>
          </p:cNvPr>
          <p:cNvCxnSpPr/>
          <p:nvPr/>
        </p:nvCxnSpPr>
        <p:spPr>
          <a:xfrm>
            <a:off x="6096000" y="463097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C96F782-A132-4035-B2C8-6632005BFBE6}"/>
              </a:ext>
            </a:extLst>
          </p:cNvPr>
          <p:cNvCxnSpPr/>
          <p:nvPr/>
        </p:nvCxnSpPr>
        <p:spPr>
          <a:xfrm>
            <a:off x="6096000" y="51779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7468F8A-09C8-4103-AA8A-215ADC43F7D4}"/>
              </a:ext>
            </a:extLst>
          </p:cNvPr>
          <p:cNvCxnSpPr/>
          <p:nvPr/>
        </p:nvCxnSpPr>
        <p:spPr>
          <a:xfrm>
            <a:off x="6096000" y="547240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1FC73F-7B0E-4B1B-A3F1-A01CF5DBBE53}"/>
              </a:ext>
            </a:extLst>
          </p:cNvPr>
          <p:cNvCxnSpPr/>
          <p:nvPr/>
        </p:nvCxnSpPr>
        <p:spPr>
          <a:xfrm>
            <a:off x="6096000" y="585442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49D61DA-250B-47A1-8449-04D40C71CE35}"/>
              </a:ext>
            </a:extLst>
          </p:cNvPr>
          <p:cNvCxnSpPr/>
          <p:nvPr/>
        </p:nvCxnSpPr>
        <p:spPr>
          <a:xfrm>
            <a:off x="6096000" y="607105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278AF83-A340-4218-A680-0DE9B9C0D638}"/>
              </a:ext>
            </a:extLst>
          </p:cNvPr>
          <p:cNvCxnSpPr/>
          <p:nvPr/>
        </p:nvCxnSpPr>
        <p:spPr>
          <a:xfrm>
            <a:off x="6694363" y="305327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CBF1B0D-1A34-4045-A8EC-188D497CD27B}"/>
              </a:ext>
            </a:extLst>
          </p:cNvPr>
          <p:cNvCxnSpPr/>
          <p:nvPr/>
        </p:nvCxnSpPr>
        <p:spPr>
          <a:xfrm>
            <a:off x="6694363" y="33933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1B4E672-6CCC-4ECD-BAEC-5DFE24DDC6BA}"/>
              </a:ext>
            </a:extLst>
          </p:cNvPr>
          <p:cNvCxnSpPr/>
          <p:nvPr/>
        </p:nvCxnSpPr>
        <p:spPr>
          <a:xfrm>
            <a:off x="6694363" y="31562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38F550C3-CA32-4DF0-8768-D6B6E8DD4890}"/>
              </a:ext>
            </a:extLst>
          </p:cNvPr>
          <p:cNvCxnSpPr/>
          <p:nvPr/>
        </p:nvCxnSpPr>
        <p:spPr>
          <a:xfrm>
            <a:off x="6694363" y="364164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38DE5C3E-2AC8-48B5-94AC-D0061AECB3E3}"/>
              </a:ext>
            </a:extLst>
          </p:cNvPr>
          <p:cNvCxnSpPr/>
          <p:nvPr/>
        </p:nvCxnSpPr>
        <p:spPr>
          <a:xfrm>
            <a:off x="6694363" y="399112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8D4415C1-0D66-4608-8008-79AC997B718F}"/>
              </a:ext>
            </a:extLst>
          </p:cNvPr>
          <p:cNvCxnSpPr/>
          <p:nvPr/>
        </p:nvCxnSpPr>
        <p:spPr>
          <a:xfrm>
            <a:off x="6694363" y="45380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CA18129-1FC1-4C82-82CF-0E992F4D3D19}"/>
              </a:ext>
            </a:extLst>
          </p:cNvPr>
          <p:cNvCxnSpPr/>
          <p:nvPr/>
        </p:nvCxnSpPr>
        <p:spPr>
          <a:xfrm>
            <a:off x="6694363" y="48325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3699DEA5-E3F4-4A1A-901B-AB19A1A64778}"/>
              </a:ext>
            </a:extLst>
          </p:cNvPr>
          <p:cNvCxnSpPr/>
          <p:nvPr/>
        </p:nvCxnSpPr>
        <p:spPr>
          <a:xfrm>
            <a:off x="6694363" y="52145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80D7D3F-4804-483D-862D-8BB311C8A24D}"/>
              </a:ext>
            </a:extLst>
          </p:cNvPr>
          <p:cNvCxnSpPr/>
          <p:nvPr/>
        </p:nvCxnSpPr>
        <p:spPr>
          <a:xfrm>
            <a:off x="6694363" y="543119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DD2D7DB-713B-4FF2-900F-E88F3695E8BF}"/>
              </a:ext>
            </a:extLst>
          </p:cNvPr>
          <p:cNvCxnSpPr/>
          <p:nvPr/>
        </p:nvCxnSpPr>
        <p:spPr>
          <a:xfrm>
            <a:off x="6703446" y="384806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72759E7-19D5-45C9-989F-384F3AC7EA74}"/>
              </a:ext>
            </a:extLst>
          </p:cNvPr>
          <p:cNvCxnSpPr/>
          <p:nvPr/>
        </p:nvCxnSpPr>
        <p:spPr>
          <a:xfrm>
            <a:off x="6703446" y="41881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DD49C0C-116C-4114-BBAF-15EDA35D6656}"/>
              </a:ext>
            </a:extLst>
          </p:cNvPr>
          <p:cNvCxnSpPr/>
          <p:nvPr/>
        </p:nvCxnSpPr>
        <p:spPr>
          <a:xfrm>
            <a:off x="6703446" y="39510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92E362A-791B-4459-8552-A9B1F517B2B4}"/>
              </a:ext>
            </a:extLst>
          </p:cNvPr>
          <p:cNvCxnSpPr/>
          <p:nvPr/>
        </p:nvCxnSpPr>
        <p:spPr>
          <a:xfrm>
            <a:off x="6703446" y="44364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249D3C3-F4FC-46A6-B4FD-195BF453F823}"/>
              </a:ext>
            </a:extLst>
          </p:cNvPr>
          <p:cNvCxnSpPr/>
          <p:nvPr/>
        </p:nvCxnSpPr>
        <p:spPr>
          <a:xfrm>
            <a:off x="6703446" y="478590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B4B89EC-872C-4AF8-B58D-D8A87120A23A}"/>
              </a:ext>
            </a:extLst>
          </p:cNvPr>
          <p:cNvCxnSpPr/>
          <p:nvPr/>
        </p:nvCxnSpPr>
        <p:spPr>
          <a:xfrm>
            <a:off x="6703446" y="5332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E892F79-94EC-4754-9D34-5554C8635A00}"/>
              </a:ext>
            </a:extLst>
          </p:cNvPr>
          <p:cNvCxnSpPr/>
          <p:nvPr/>
        </p:nvCxnSpPr>
        <p:spPr>
          <a:xfrm>
            <a:off x="6703446" y="562733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E25C821-D6E4-4A35-9058-2A7FC493A7D2}"/>
              </a:ext>
            </a:extLst>
          </p:cNvPr>
          <p:cNvCxnSpPr/>
          <p:nvPr/>
        </p:nvCxnSpPr>
        <p:spPr>
          <a:xfrm>
            <a:off x="6703446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A38DD21-F057-414E-B53C-604B0DD41F8E}"/>
              </a:ext>
            </a:extLst>
          </p:cNvPr>
          <p:cNvCxnSpPr/>
          <p:nvPr/>
        </p:nvCxnSpPr>
        <p:spPr>
          <a:xfrm>
            <a:off x="6703446" y="62259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72F0A9B-A761-48EB-93C8-7A7EFCED9970}"/>
              </a:ext>
            </a:extLst>
          </p:cNvPr>
          <p:cNvCxnSpPr/>
          <p:nvPr/>
        </p:nvCxnSpPr>
        <p:spPr>
          <a:xfrm>
            <a:off x="6694363" y="110572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A6AAB0F-3EFD-45DA-B1FC-722ECA125CFF}"/>
              </a:ext>
            </a:extLst>
          </p:cNvPr>
          <p:cNvCxnSpPr/>
          <p:nvPr/>
        </p:nvCxnSpPr>
        <p:spPr>
          <a:xfrm>
            <a:off x="6694363" y="144583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5093A3E0-5E8C-4684-B976-53BA0FA940F2}"/>
              </a:ext>
            </a:extLst>
          </p:cNvPr>
          <p:cNvCxnSpPr/>
          <p:nvPr/>
        </p:nvCxnSpPr>
        <p:spPr>
          <a:xfrm>
            <a:off x="6694363" y="12087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32D2FF6-D1D4-4F31-9377-98A8BC5E4E63}"/>
              </a:ext>
            </a:extLst>
          </p:cNvPr>
          <p:cNvCxnSpPr/>
          <p:nvPr/>
        </p:nvCxnSpPr>
        <p:spPr>
          <a:xfrm>
            <a:off x="6694363" y="16940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79E8A62B-1DF0-47E7-96E8-7EDB5285BA1E}"/>
              </a:ext>
            </a:extLst>
          </p:cNvPr>
          <p:cNvCxnSpPr/>
          <p:nvPr/>
        </p:nvCxnSpPr>
        <p:spPr>
          <a:xfrm>
            <a:off x="6694363" y="20435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12B583D8-35C2-459E-9417-B091751BD0E9}"/>
              </a:ext>
            </a:extLst>
          </p:cNvPr>
          <p:cNvCxnSpPr/>
          <p:nvPr/>
        </p:nvCxnSpPr>
        <p:spPr>
          <a:xfrm>
            <a:off x="6694363" y="25905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2786FEF-2B17-4CAE-808B-A7690F3F08D9}"/>
              </a:ext>
            </a:extLst>
          </p:cNvPr>
          <p:cNvCxnSpPr/>
          <p:nvPr/>
        </p:nvCxnSpPr>
        <p:spPr>
          <a:xfrm>
            <a:off x="6694363" y="288499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1FF579D0-CBFC-451F-B4F5-5B0DD6AB6D5F}"/>
              </a:ext>
            </a:extLst>
          </p:cNvPr>
          <p:cNvCxnSpPr/>
          <p:nvPr/>
        </p:nvCxnSpPr>
        <p:spPr>
          <a:xfrm>
            <a:off x="6694363" y="32670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C9941E01-EB14-489B-9865-F9851BFBF39F}"/>
              </a:ext>
            </a:extLst>
          </p:cNvPr>
          <p:cNvCxnSpPr/>
          <p:nvPr/>
        </p:nvCxnSpPr>
        <p:spPr>
          <a:xfrm>
            <a:off x="6694363" y="34836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A90ADE6-39B6-42A2-8F02-AA994C463261}"/>
              </a:ext>
            </a:extLst>
          </p:cNvPr>
          <p:cNvCxnSpPr/>
          <p:nvPr/>
        </p:nvCxnSpPr>
        <p:spPr>
          <a:xfrm>
            <a:off x="6096000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34E9853-17B1-4423-BCE4-5761D532DF09}"/>
              </a:ext>
            </a:extLst>
          </p:cNvPr>
          <p:cNvCxnSpPr/>
          <p:nvPr/>
        </p:nvCxnSpPr>
        <p:spPr>
          <a:xfrm>
            <a:off x="5485323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345B4CD-98C0-432D-8CAE-2BEC633E6F75}"/>
              </a:ext>
            </a:extLst>
          </p:cNvPr>
          <p:cNvCxnSpPr/>
          <p:nvPr/>
        </p:nvCxnSpPr>
        <p:spPr>
          <a:xfrm>
            <a:off x="5485323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F8597606-C48D-41AB-AEB5-8A992E6110A0}"/>
              </a:ext>
            </a:extLst>
          </p:cNvPr>
          <p:cNvGrpSpPr/>
          <p:nvPr/>
        </p:nvGrpSpPr>
        <p:grpSpPr>
          <a:xfrm>
            <a:off x="7450115" y="1067184"/>
            <a:ext cx="2642782" cy="5664913"/>
            <a:chOff x="4922849" y="1148463"/>
            <a:chExt cx="2642782" cy="5664913"/>
          </a:xfrm>
        </p:grpSpPr>
        <p:sp>
          <p:nvSpPr>
            <p:cNvPr id="478" name="Rectangle 3">
              <a:extLst>
                <a:ext uri="{FF2B5EF4-FFF2-40B4-BE49-F238E27FC236}">
                  <a16:creationId xmlns:a16="http://schemas.microsoft.com/office/drawing/2014/main" id="{4F579748-7B5E-4383-8622-A28C847C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755" y="641326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Trebuchet MS" pitchFamily="34" charset="0"/>
                </a:rPr>
                <a:t>Wheat</a:t>
              </a:r>
              <a:endParaRPr lang="en-US" sz="2400" dirty="0">
                <a:latin typeface="Arial" pitchFamily="34" charset="0"/>
              </a:endParaRPr>
            </a:p>
          </p:txBody>
        </p: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2480F2F4-6187-46E0-9F72-F07C5ADCCBEC}"/>
                </a:ext>
              </a:extLst>
            </p:cNvPr>
            <p:cNvGrpSpPr/>
            <p:nvPr/>
          </p:nvGrpSpPr>
          <p:grpSpPr>
            <a:xfrm>
              <a:off x="4922849" y="1148463"/>
              <a:ext cx="2642782" cy="5273516"/>
              <a:chOff x="4922849" y="1148463"/>
              <a:chExt cx="2642782" cy="5273516"/>
            </a:xfrm>
          </p:grpSpPr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514EF82F-A295-4FC2-9E67-42FCCA28C6F7}"/>
                  </a:ext>
                </a:extLst>
              </p:cNvPr>
              <p:cNvGrpSpPr/>
              <p:nvPr/>
            </p:nvGrpSpPr>
            <p:grpSpPr>
              <a:xfrm>
                <a:off x="4922849" y="4406013"/>
                <a:ext cx="2642782" cy="2015966"/>
                <a:chOff x="4922849" y="4406013"/>
                <a:chExt cx="2642782" cy="2015966"/>
              </a:xfrm>
            </p:grpSpPr>
            <p:sp>
              <p:nvSpPr>
                <p:cNvPr id="573" name="Rounded Rectangle 11">
                  <a:extLst>
                    <a:ext uri="{FF2B5EF4-FFF2-40B4-BE49-F238E27FC236}">
                      <a16:creationId xmlns:a16="http://schemas.microsoft.com/office/drawing/2014/main" id="{1B6ADCD3-81C2-49C0-ADA9-A1F576802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4" name="Rounded Rectangle 13">
                  <a:extLst>
                    <a:ext uri="{FF2B5EF4-FFF2-40B4-BE49-F238E27FC236}">
                      <a16:creationId xmlns:a16="http://schemas.microsoft.com/office/drawing/2014/main" id="{1EE349D0-9E1A-47E3-BBAE-F5FC0464D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5" name="Rounded Rectangle 14">
                  <a:extLst>
                    <a:ext uri="{FF2B5EF4-FFF2-40B4-BE49-F238E27FC236}">
                      <a16:creationId xmlns:a16="http://schemas.microsoft.com/office/drawing/2014/main" id="{2DDDDEA5-0C09-4284-9EC9-D2BA96D21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6" name="Rounded Rectangle 15">
                  <a:extLst>
                    <a:ext uri="{FF2B5EF4-FFF2-40B4-BE49-F238E27FC236}">
                      <a16:creationId xmlns:a16="http://schemas.microsoft.com/office/drawing/2014/main" id="{138FA1EF-231E-441B-84F0-D8ED3394D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7" name="Rounded Rectangle 16">
                  <a:extLst>
                    <a:ext uri="{FF2B5EF4-FFF2-40B4-BE49-F238E27FC236}">
                      <a16:creationId xmlns:a16="http://schemas.microsoft.com/office/drawing/2014/main" id="{DBE4F8CE-A823-409B-9303-ABAE75B61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8" name="Rounded Rectangle 17">
                  <a:extLst>
                    <a:ext uri="{FF2B5EF4-FFF2-40B4-BE49-F238E27FC236}">
                      <a16:creationId xmlns:a16="http://schemas.microsoft.com/office/drawing/2014/main" id="{C4D8C0EB-7FD8-4415-B461-C00B7D300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9" name="Rounded Rectangle 18">
                  <a:extLst>
                    <a:ext uri="{FF2B5EF4-FFF2-40B4-BE49-F238E27FC236}">
                      <a16:creationId xmlns:a16="http://schemas.microsoft.com/office/drawing/2014/main" id="{9FC28778-5B63-44E8-BDF0-A3E6D0D50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0" name="Rounded Rectangle 19">
                  <a:extLst>
                    <a:ext uri="{FF2B5EF4-FFF2-40B4-BE49-F238E27FC236}">
                      <a16:creationId xmlns:a16="http://schemas.microsoft.com/office/drawing/2014/main" id="{51A0D2D6-307B-4DAD-9778-7F2A7CF8E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1" name="Rounded Rectangle 20">
                  <a:extLst>
                    <a:ext uri="{FF2B5EF4-FFF2-40B4-BE49-F238E27FC236}">
                      <a16:creationId xmlns:a16="http://schemas.microsoft.com/office/drawing/2014/main" id="{3832778D-1623-4B91-8D53-870AB315C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2" name="Rounded Rectangle 21">
                  <a:extLst>
                    <a:ext uri="{FF2B5EF4-FFF2-40B4-BE49-F238E27FC236}">
                      <a16:creationId xmlns:a16="http://schemas.microsoft.com/office/drawing/2014/main" id="{1389A78D-A044-4F71-899D-AF587D61A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3" name="Rounded Rectangle 22">
                  <a:extLst>
                    <a:ext uri="{FF2B5EF4-FFF2-40B4-BE49-F238E27FC236}">
                      <a16:creationId xmlns:a16="http://schemas.microsoft.com/office/drawing/2014/main" id="{EDFD9BF2-5B7A-4BC4-B555-E59E10973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4" name="Rounded Rectangle 23">
                  <a:extLst>
                    <a:ext uri="{FF2B5EF4-FFF2-40B4-BE49-F238E27FC236}">
                      <a16:creationId xmlns:a16="http://schemas.microsoft.com/office/drawing/2014/main" id="{021E7C16-4DF9-441C-9480-2DE0AD48B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5" name="Rounded Rectangle 24">
                  <a:extLst>
                    <a:ext uri="{FF2B5EF4-FFF2-40B4-BE49-F238E27FC236}">
                      <a16:creationId xmlns:a16="http://schemas.microsoft.com/office/drawing/2014/main" id="{AA48E636-3C9B-4756-AA5E-727AB2ED3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6" name="Rounded Rectangle 25">
                  <a:extLst>
                    <a:ext uri="{FF2B5EF4-FFF2-40B4-BE49-F238E27FC236}">
                      <a16:creationId xmlns:a16="http://schemas.microsoft.com/office/drawing/2014/main" id="{56A6438B-CAF0-46E9-8DEB-2C9B91E58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7" name="Rounded Rectangle 26">
                  <a:extLst>
                    <a:ext uri="{FF2B5EF4-FFF2-40B4-BE49-F238E27FC236}">
                      <a16:creationId xmlns:a16="http://schemas.microsoft.com/office/drawing/2014/main" id="{6495F4C3-C7A3-400F-B3A8-54AAF8D7E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8" name="Rounded Rectangle 27">
                  <a:extLst>
                    <a:ext uri="{FF2B5EF4-FFF2-40B4-BE49-F238E27FC236}">
                      <a16:creationId xmlns:a16="http://schemas.microsoft.com/office/drawing/2014/main" id="{C8F94771-CE7B-4B04-A260-0E28FF517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9" name="Rounded Rectangle 28">
                  <a:extLst>
                    <a:ext uri="{FF2B5EF4-FFF2-40B4-BE49-F238E27FC236}">
                      <a16:creationId xmlns:a16="http://schemas.microsoft.com/office/drawing/2014/main" id="{B915F2AA-9452-4DF2-B9DE-909A246C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0" name="Rounded Rectangle 29">
                  <a:extLst>
                    <a:ext uri="{FF2B5EF4-FFF2-40B4-BE49-F238E27FC236}">
                      <a16:creationId xmlns:a16="http://schemas.microsoft.com/office/drawing/2014/main" id="{0EFCAD40-9EDD-4A6B-8234-51653A0E6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1" name="Rounded Rectangle 30">
                  <a:extLst>
                    <a:ext uri="{FF2B5EF4-FFF2-40B4-BE49-F238E27FC236}">
                      <a16:creationId xmlns:a16="http://schemas.microsoft.com/office/drawing/2014/main" id="{40A5AC4E-3DBB-43D2-8E0D-F46B7186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2" name="Rounded Rectangle 31">
                  <a:extLst>
                    <a:ext uri="{FF2B5EF4-FFF2-40B4-BE49-F238E27FC236}">
                      <a16:creationId xmlns:a16="http://schemas.microsoft.com/office/drawing/2014/main" id="{3F0B101F-6FAC-4FC6-B8EB-25C7440B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3" name="Rounded Rectangle 32">
                  <a:extLst>
                    <a:ext uri="{FF2B5EF4-FFF2-40B4-BE49-F238E27FC236}">
                      <a16:creationId xmlns:a16="http://schemas.microsoft.com/office/drawing/2014/main" id="{991981BE-11F4-4FCF-B0F9-67D3624AA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4" name="Rounded Rectangle 33">
                  <a:extLst>
                    <a:ext uri="{FF2B5EF4-FFF2-40B4-BE49-F238E27FC236}">
                      <a16:creationId xmlns:a16="http://schemas.microsoft.com/office/drawing/2014/main" id="{2DA56730-D2D8-4FCD-9CFF-6A036FDDD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5" name="Rounded Rectangle 34">
                  <a:extLst>
                    <a:ext uri="{FF2B5EF4-FFF2-40B4-BE49-F238E27FC236}">
                      <a16:creationId xmlns:a16="http://schemas.microsoft.com/office/drawing/2014/main" id="{5F6AEDB1-88BA-4A8A-9F88-312884EA3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6" name="Rounded Rectangle 35">
                  <a:extLst>
                    <a:ext uri="{FF2B5EF4-FFF2-40B4-BE49-F238E27FC236}">
                      <a16:creationId xmlns:a16="http://schemas.microsoft.com/office/drawing/2014/main" id="{5981A020-1E40-456E-86CA-77D04CDEA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7" name="Rounded Rectangle 36">
                  <a:extLst>
                    <a:ext uri="{FF2B5EF4-FFF2-40B4-BE49-F238E27FC236}">
                      <a16:creationId xmlns:a16="http://schemas.microsoft.com/office/drawing/2014/main" id="{0CCB8D62-EA19-4305-939F-1AF3E4719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8" name="Rounded Rectangle 37">
                  <a:extLst>
                    <a:ext uri="{FF2B5EF4-FFF2-40B4-BE49-F238E27FC236}">
                      <a16:creationId xmlns:a16="http://schemas.microsoft.com/office/drawing/2014/main" id="{789AD584-EB35-439B-9C0D-ACAD7B8AA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9" name="Rounded Rectangle 38">
                  <a:extLst>
                    <a:ext uri="{FF2B5EF4-FFF2-40B4-BE49-F238E27FC236}">
                      <a16:creationId xmlns:a16="http://schemas.microsoft.com/office/drawing/2014/main" id="{3C70F84D-4250-4DDC-9175-DAC3DF73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0" name="Rounded Rectangle 39">
                  <a:extLst>
                    <a:ext uri="{FF2B5EF4-FFF2-40B4-BE49-F238E27FC236}">
                      <a16:creationId xmlns:a16="http://schemas.microsoft.com/office/drawing/2014/main" id="{6DEE213E-6164-4871-B067-D362E077A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1" name="Rounded Rectangle 40">
                  <a:extLst>
                    <a:ext uri="{FF2B5EF4-FFF2-40B4-BE49-F238E27FC236}">
                      <a16:creationId xmlns:a16="http://schemas.microsoft.com/office/drawing/2014/main" id="{ED5845FF-7452-4D73-8C0A-6788804AB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2" name="Rounded Rectangle 41">
                  <a:extLst>
                    <a:ext uri="{FF2B5EF4-FFF2-40B4-BE49-F238E27FC236}">
                      <a16:creationId xmlns:a16="http://schemas.microsoft.com/office/drawing/2014/main" id="{DBFF9372-5624-4FDE-9DD5-972A6FA33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3" name="Rounded Rectangle 42">
                  <a:extLst>
                    <a:ext uri="{FF2B5EF4-FFF2-40B4-BE49-F238E27FC236}">
                      <a16:creationId xmlns:a16="http://schemas.microsoft.com/office/drawing/2014/main" id="{FCDCF651-5891-437E-B999-81F378E84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4" name="Rounded Rectangle 43">
                  <a:extLst>
                    <a:ext uri="{FF2B5EF4-FFF2-40B4-BE49-F238E27FC236}">
                      <a16:creationId xmlns:a16="http://schemas.microsoft.com/office/drawing/2014/main" id="{0A6FF722-7728-4067-8656-EEAD21F53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5" name="Rounded Rectangle 44">
                  <a:extLst>
                    <a:ext uri="{FF2B5EF4-FFF2-40B4-BE49-F238E27FC236}">
                      <a16:creationId xmlns:a16="http://schemas.microsoft.com/office/drawing/2014/main" id="{187EAE8B-3D01-4759-8240-ADB96639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6" name="Rounded Rectangle 45">
                  <a:extLst>
                    <a:ext uri="{FF2B5EF4-FFF2-40B4-BE49-F238E27FC236}">
                      <a16:creationId xmlns:a16="http://schemas.microsoft.com/office/drawing/2014/main" id="{46D674EC-B04F-4061-8267-DFAD97EF8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7" name="Rounded Rectangle 46">
                  <a:extLst>
                    <a:ext uri="{FF2B5EF4-FFF2-40B4-BE49-F238E27FC236}">
                      <a16:creationId xmlns:a16="http://schemas.microsoft.com/office/drawing/2014/main" id="{1980215A-77DC-4549-87BE-10A473C14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8" name="Rounded Rectangle 47">
                  <a:extLst>
                    <a:ext uri="{FF2B5EF4-FFF2-40B4-BE49-F238E27FC236}">
                      <a16:creationId xmlns:a16="http://schemas.microsoft.com/office/drawing/2014/main" id="{0963A69C-B0DF-4A4B-8E18-FBA398CF9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9" name="Rounded Rectangle 48">
                  <a:extLst>
                    <a:ext uri="{FF2B5EF4-FFF2-40B4-BE49-F238E27FC236}">
                      <a16:creationId xmlns:a16="http://schemas.microsoft.com/office/drawing/2014/main" id="{E21695D5-E684-4745-8DD8-EFF23FC94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0" name="Rounded Rectangle 49">
                  <a:extLst>
                    <a:ext uri="{FF2B5EF4-FFF2-40B4-BE49-F238E27FC236}">
                      <a16:creationId xmlns:a16="http://schemas.microsoft.com/office/drawing/2014/main" id="{6BCDF5EA-FF1E-474C-ADFB-A31B7C768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1" name="Rounded Rectangle 50">
                  <a:extLst>
                    <a:ext uri="{FF2B5EF4-FFF2-40B4-BE49-F238E27FC236}">
                      <a16:creationId xmlns:a16="http://schemas.microsoft.com/office/drawing/2014/main" id="{F9114AAD-7AF5-4112-9D1A-E5101C3A8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2" name="Rounded Rectangle 51">
                  <a:extLst>
                    <a:ext uri="{FF2B5EF4-FFF2-40B4-BE49-F238E27FC236}">
                      <a16:creationId xmlns:a16="http://schemas.microsoft.com/office/drawing/2014/main" id="{8DCB9004-DE1B-4077-A1D4-408F86C7E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3" name="Rounded Rectangle 52">
                  <a:extLst>
                    <a:ext uri="{FF2B5EF4-FFF2-40B4-BE49-F238E27FC236}">
                      <a16:creationId xmlns:a16="http://schemas.microsoft.com/office/drawing/2014/main" id="{C5A0B44B-BE00-463C-A1D4-70EAD17AC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4" name="Rounded Rectangle 53">
                  <a:extLst>
                    <a:ext uri="{FF2B5EF4-FFF2-40B4-BE49-F238E27FC236}">
                      <a16:creationId xmlns:a16="http://schemas.microsoft.com/office/drawing/2014/main" id="{76BAAE33-C252-4968-8785-EF5D8C8E5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5" name="Rounded Rectangle 54">
                  <a:extLst>
                    <a:ext uri="{FF2B5EF4-FFF2-40B4-BE49-F238E27FC236}">
                      <a16:creationId xmlns:a16="http://schemas.microsoft.com/office/drawing/2014/main" id="{FB8CB808-A55F-43B0-AE18-053A97773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6" name="Rounded Rectangle 55">
                  <a:extLst>
                    <a:ext uri="{FF2B5EF4-FFF2-40B4-BE49-F238E27FC236}">
                      <a16:creationId xmlns:a16="http://schemas.microsoft.com/office/drawing/2014/main" id="{22A0A544-749C-428E-B14D-AA31E820F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7" name="Rounded Rectangle 56">
                  <a:extLst>
                    <a:ext uri="{FF2B5EF4-FFF2-40B4-BE49-F238E27FC236}">
                      <a16:creationId xmlns:a16="http://schemas.microsoft.com/office/drawing/2014/main" id="{A53A8FDF-3902-4D7C-B10C-A3EF7BAE6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8" name="Rounded Rectangle 57">
                  <a:extLst>
                    <a:ext uri="{FF2B5EF4-FFF2-40B4-BE49-F238E27FC236}">
                      <a16:creationId xmlns:a16="http://schemas.microsoft.com/office/drawing/2014/main" id="{4236A23B-13CD-42F3-BC64-6D8BC14B2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9" name="Rounded Rectangle 58">
                  <a:extLst>
                    <a:ext uri="{FF2B5EF4-FFF2-40B4-BE49-F238E27FC236}">
                      <a16:creationId xmlns:a16="http://schemas.microsoft.com/office/drawing/2014/main" id="{FF930BC6-440A-447E-A8E8-0E94BA47F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0" name="Rounded Rectangle 59">
                  <a:extLst>
                    <a:ext uri="{FF2B5EF4-FFF2-40B4-BE49-F238E27FC236}">
                      <a16:creationId xmlns:a16="http://schemas.microsoft.com/office/drawing/2014/main" id="{062B77A5-E8BE-4D07-8537-197BB98CB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1" name="Rounded Rectangle 60">
                  <a:extLst>
                    <a:ext uri="{FF2B5EF4-FFF2-40B4-BE49-F238E27FC236}">
                      <a16:creationId xmlns:a16="http://schemas.microsoft.com/office/drawing/2014/main" id="{4283C51B-69A3-4F9E-8F87-C774B582C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2" name="Rounded Rectangle 61">
                  <a:extLst>
                    <a:ext uri="{FF2B5EF4-FFF2-40B4-BE49-F238E27FC236}">
                      <a16:creationId xmlns:a16="http://schemas.microsoft.com/office/drawing/2014/main" id="{0673C172-278E-47F5-B851-5BB8CB78C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3233DB49-22C4-47B8-B7CC-0649130251AA}"/>
                  </a:ext>
                </a:extLst>
              </p:cNvPr>
              <p:cNvGrpSpPr/>
              <p:nvPr/>
            </p:nvGrpSpPr>
            <p:grpSpPr>
              <a:xfrm>
                <a:off x="4922849" y="2777238"/>
                <a:ext cx="2642782" cy="1834991"/>
                <a:chOff x="4922849" y="2777238"/>
                <a:chExt cx="2642782" cy="1834991"/>
              </a:xfrm>
            </p:grpSpPr>
            <p:sp>
              <p:nvSpPr>
                <p:cNvPr id="528" name="Rounded Rectangle 62">
                  <a:extLst>
                    <a:ext uri="{FF2B5EF4-FFF2-40B4-BE49-F238E27FC236}">
                      <a16:creationId xmlns:a16="http://schemas.microsoft.com/office/drawing/2014/main" id="{60BDBC62-9DFA-4B5C-BF11-341F11C4D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9" name="Rounded Rectangle 63">
                  <a:extLst>
                    <a:ext uri="{FF2B5EF4-FFF2-40B4-BE49-F238E27FC236}">
                      <a16:creationId xmlns:a16="http://schemas.microsoft.com/office/drawing/2014/main" id="{96F512A0-C0CB-433E-A8EC-0F16A8A2B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0" name="Rounded Rectangle 64">
                  <a:extLst>
                    <a:ext uri="{FF2B5EF4-FFF2-40B4-BE49-F238E27FC236}">
                      <a16:creationId xmlns:a16="http://schemas.microsoft.com/office/drawing/2014/main" id="{5F82F0E2-372E-4AE8-A58D-F812E4D88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1" name="Rounded Rectangle 65">
                  <a:extLst>
                    <a:ext uri="{FF2B5EF4-FFF2-40B4-BE49-F238E27FC236}">
                      <a16:creationId xmlns:a16="http://schemas.microsoft.com/office/drawing/2014/main" id="{344F9001-9652-4C5C-98F6-F91A860E4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2" name="Rounded Rectangle 66">
                  <a:extLst>
                    <a:ext uri="{FF2B5EF4-FFF2-40B4-BE49-F238E27FC236}">
                      <a16:creationId xmlns:a16="http://schemas.microsoft.com/office/drawing/2014/main" id="{275C4F5C-45F8-4874-9425-F4382613D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3" name="Rounded Rectangle 67">
                  <a:extLst>
                    <a:ext uri="{FF2B5EF4-FFF2-40B4-BE49-F238E27FC236}">
                      <a16:creationId xmlns:a16="http://schemas.microsoft.com/office/drawing/2014/main" id="{A276C591-774B-48C7-B06B-CAD7DC095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4" name="Rounded Rectangle 68">
                  <a:extLst>
                    <a:ext uri="{FF2B5EF4-FFF2-40B4-BE49-F238E27FC236}">
                      <a16:creationId xmlns:a16="http://schemas.microsoft.com/office/drawing/2014/main" id="{61C91CAF-528E-4F5F-ACE7-7C325DC01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5" name="Rounded Rectangle 69">
                  <a:extLst>
                    <a:ext uri="{FF2B5EF4-FFF2-40B4-BE49-F238E27FC236}">
                      <a16:creationId xmlns:a16="http://schemas.microsoft.com/office/drawing/2014/main" id="{F3EBC001-2DFF-4FDB-A55A-7D27EE550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6" name="Rounded Rectangle 70">
                  <a:extLst>
                    <a:ext uri="{FF2B5EF4-FFF2-40B4-BE49-F238E27FC236}">
                      <a16:creationId xmlns:a16="http://schemas.microsoft.com/office/drawing/2014/main" id="{B96BF861-7F46-447E-A489-EA14D8E4D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7" name="Rounded Rectangle 71">
                  <a:extLst>
                    <a:ext uri="{FF2B5EF4-FFF2-40B4-BE49-F238E27FC236}">
                      <a16:creationId xmlns:a16="http://schemas.microsoft.com/office/drawing/2014/main" id="{81C98915-0A03-4339-BACC-5C9E6A0EA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8" name="Rounded Rectangle 72">
                  <a:extLst>
                    <a:ext uri="{FF2B5EF4-FFF2-40B4-BE49-F238E27FC236}">
                      <a16:creationId xmlns:a16="http://schemas.microsoft.com/office/drawing/2014/main" id="{B7102BDA-E1EE-4735-8C34-3D69B000D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9" name="Rounded Rectangle 73">
                  <a:extLst>
                    <a:ext uri="{FF2B5EF4-FFF2-40B4-BE49-F238E27FC236}">
                      <a16:creationId xmlns:a16="http://schemas.microsoft.com/office/drawing/2014/main" id="{5963D12D-9C93-437F-AA3B-A3EA086A0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0" name="Rounded Rectangle 74">
                  <a:extLst>
                    <a:ext uri="{FF2B5EF4-FFF2-40B4-BE49-F238E27FC236}">
                      <a16:creationId xmlns:a16="http://schemas.microsoft.com/office/drawing/2014/main" id="{19664056-A5EC-4124-9704-AAB65F61E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1" name="Rounded Rectangle 75">
                  <a:extLst>
                    <a:ext uri="{FF2B5EF4-FFF2-40B4-BE49-F238E27FC236}">
                      <a16:creationId xmlns:a16="http://schemas.microsoft.com/office/drawing/2014/main" id="{9E5473AD-5BC0-4AE9-A5F4-B258AB736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2" name="Rounded Rectangle 76">
                  <a:extLst>
                    <a:ext uri="{FF2B5EF4-FFF2-40B4-BE49-F238E27FC236}">
                      <a16:creationId xmlns:a16="http://schemas.microsoft.com/office/drawing/2014/main" id="{2F0D0BC2-74DD-4328-9077-52FD60A0C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3" name="Rounded Rectangle 77">
                  <a:extLst>
                    <a:ext uri="{FF2B5EF4-FFF2-40B4-BE49-F238E27FC236}">
                      <a16:creationId xmlns:a16="http://schemas.microsoft.com/office/drawing/2014/main" id="{6BD10E37-8AC4-4C59-9277-D84D4B84F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4" name="Rounded Rectangle 78">
                  <a:extLst>
                    <a:ext uri="{FF2B5EF4-FFF2-40B4-BE49-F238E27FC236}">
                      <a16:creationId xmlns:a16="http://schemas.microsoft.com/office/drawing/2014/main" id="{A1174C7F-D6B9-4A99-B7D6-B60F16442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5" name="Rounded Rectangle 79">
                  <a:extLst>
                    <a:ext uri="{FF2B5EF4-FFF2-40B4-BE49-F238E27FC236}">
                      <a16:creationId xmlns:a16="http://schemas.microsoft.com/office/drawing/2014/main" id="{15681142-4CF8-4033-BF5E-62578C9AF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6" name="Rounded Rectangle 80">
                  <a:extLst>
                    <a:ext uri="{FF2B5EF4-FFF2-40B4-BE49-F238E27FC236}">
                      <a16:creationId xmlns:a16="http://schemas.microsoft.com/office/drawing/2014/main" id="{71467528-E7B2-4732-A7EC-BC13B96F6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7" name="Rounded Rectangle 81">
                  <a:extLst>
                    <a:ext uri="{FF2B5EF4-FFF2-40B4-BE49-F238E27FC236}">
                      <a16:creationId xmlns:a16="http://schemas.microsoft.com/office/drawing/2014/main" id="{82693316-356C-4C95-8ED9-16241EE9A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8" name="Rounded Rectangle 82">
                  <a:extLst>
                    <a:ext uri="{FF2B5EF4-FFF2-40B4-BE49-F238E27FC236}">
                      <a16:creationId xmlns:a16="http://schemas.microsoft.com/office/drawing/2014/main" id="{2FF56B3A-D3D9-473B-9D2E-FCADA65B2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9" name="Rounded Rectangle 83">
                  <a:extLst>
                    <a:ext uri="{FF2B5EF4-FFF2-40B4-BE49-F238E27FC236}">
                      <a16:creationId xmlns:a16="http://schemas.microsoft.com/office/drawing/2014/main" id="{03FC4BB1-BAAC-434E-AC83-8DE75A867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0" name="Rounded Rectangle 84">
                  <a:extLst>
                    <a:ext uri="{FF2B5EF4-FFF2-40B4-BE49-F238E27FC236}">
                      <a16:creationId xmlns:a16="http://schemas.microsoft.com/office/drawing/2014/main" id="{58DB42B6-4E1F-4AF1-B9DC-F791DF3F8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1" name="Rounded Rectangle 85">
                  <a:extLst>
                    <a:ext uri="{FF2B5EF4-FFF2-40B4-BE49-F238E27FC236}">
                      <a16:creationId xmlns:a16="http://schemas.microsoft.com/office/drawing/2014/main" id="{00F3263B-DFD7-4BDD-9227-5407B668D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2" name="Rounded Rectangle 86">
                  <a:extLst>
                    <a:ext uri="{FF2B5EF4-FFF2-40B4-BE49-F238E27FC236}">
                      <a16:creationId xmlns:a16="http://schemas.microsoft.com/office/drawing/2014/main" id="{2E571BE6-7568-4F40-9366-A1DB452AB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3" name="Rounded Rectangle 87">
                  <a:extLst>
                    <a:ext uri="{FF2B5EF4-FFF2-40B4-BE49-F238E27FC236}">
                      <a16:creationId xmlns:a16="http://schemas.microsoft.com/office/drawing/2014/main" id="{3AADBBD9-934C-4A8B-9ADC-8B715840A1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4" name="Rounded Rectangle 88">
                  <a:extLst>
                    <a:ext uri="{FF2B5EF4-FFF2-40B4-BE49-F238E27FC236}">
                      <a16:creationId xmlns:a16="http://schemas.microsoft.com/office/drawing/2014/main" id="{F92DD04D-9A25-4F43-822F-C280E19E1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5" name="Rounded Rectangle 89">
                  <a:extLst>
                    <a:ext uri="{FF2B5EF4-FFF2-40B4-BE49-F238E27FC236}">
                      <a16:creationId xmlns:a16="http://schemas.microsoft.com/office/drawing/2014/main" id="{97DD2850-8259-4156-84E9-842610FBE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6" name="Rounded Rectangle 90">
                  <a:extLst>
                    <a:ext uri="{FF2B5EF4-FFF2-40B4-BE49-F238E27FC236}">
                      <a16:creationId xmlns:a16="http://schemas.microsoft.com/office/drawing/2014/main" id="{1CBCD169-3412-489F-AB1E-AE14C0306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7" name="Rounded Rectangle 91">
                  <a:extLst>
                    <a:ext uri="{FF2B5EF4-FFF2-40B4-BE49-F238E27FC236}">
                      <a16:creationId xmlns:a16="http://schemas.microsoft.com/office/drawing/2014/main" id="{E4F643D8-A3A8-4620-B950-31CAEB129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8" name="Rounded Rectangle 92">
                  <a:extLst>
                    <a:ext uri="{FF2B5EF4-FFF2-40B4-BE49-F238E27FC236}">
                      <a16:creationId xmlns:a16="http://schemas.microsoft.com/office/drawing/2014/main" id="{48955CFB-33E9-47E5-BB7E-DF70CF4DA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9" name="Rounded Rectangle 93">
                  <a:extLst>
                    <a:ext uri="{FF2B5EF4-FFF2-40B4-BE49-F238E27FC236}">
                      <a16:creationId xmlns:a16="http://schemas.microsoft.com/office/drawing/2014/main" id="{4A094B09-9771-4755-8F4F-97DC6897E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0" name="Rounded Rectangle 94">
                  <a:extLst>
                    <a:ext uri="{FF2B5EF4-FFF2-40B4-BE49-F238E27FC236}">
                      <a16:creationId xmlns:a16="http://schemas.microsoft.com/office/drawing/2014/main" id="{1E829E47-2280-44E1-BCF3-CB2F33387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1" name="Rounded Rectangle 95">
                  <a:extLst>
                    <a:ext uri="{FF2B5EF4-FFF2-40B4-BE49-F238E27FC236}">
                      <a16:creationId xmlns:a16="http://schemas.microsoft.com/office/drawing/2014/main" id="{DB0FABCF-BF67-46CA-A117-B51F00633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2" name="Rounded Rectangle 96">
                  <a:extLst>
                    <a:ext uri="{FF2B5EF4-FFF2-40B4-BE49-F238E27FC236}">
                      <a16:creationId xmlns:a16="http://schemas.microsoft.com/office/drawing/2014/main" id="{E923E7BF-FC67-4D23-8B75-B44DA857B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3" name="Rounded Rectangle 97">
                  <a:extLst>
                    <a:ext uri="{FF2B5EF4-FFF2-40B4-BE49-F238E27FC236}">
                      <a16:creationId xmlns:a16="http://schemas.microsoft.com/office/drawing/2014/main" id="{2ED168D4-DE4F-4DD6-861C-2A5CC7A76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4" name="Rounded Rectangle 98">
                  <a:extLst>
                    <a:ext uri="{FF2B5EF4-FFF2-40B4-BE49-F238E27FC236}">
                      <a16:creationId xmlns:a16="http://schemas.microsoft.com/office/drawing/2014/main" id="{77C1F463-5184-41B8-992D-450B86CE7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5" name="Rounded Rectangle 99">
                  <a:extLst>
                    <a:ext uri="{FF2B5EF4-FFF2-40B4-BE49-F238E27FC236}">
                      <a16:creationId xmlns:a16="http://schemas.microsoft.com/office/drawing/2014/main" id="{782C7D82-DADD-4746-B49E-2832416DC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6" name="Rounded Rectangle 100">
                  <a:extLst>
                    <a:ext uri="{FF2B5EF4-FFF2-40B4-BE49-F238E27FC236}">
                      <a16:creationId xmlns:a16="http://schemas.microsoft.com/office/drawing/2014/main" id="{C345BFC6-1495-456E-B055-363605FD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7" name="Rounded Rectangle 101">
                  <a:extLst>
                    <a:ext uri="{FF2B5EF4-FFF2-40B4-BE49-F238E27FC236}">
                      <a16:creationId xmlns:a16="http://schemas.microsoft.com/office/drawing/2014/main" id="{CF7D3601-174B-4686-A5F8-73FF3808A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8" name="Rounded Rectangle 102">
                  <a:extLst>
                    <a:ext uri="{FF2B5EF4-FFF2-40B4-BE49-F238E27FC236}">
                      <a16:creationId xmlns:a16="http://schemas.microsoft.com/office/drawing/2014/main" id="{A4E2070D-88EA-4D6B-AFEE-B56384E21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9" name="Rounded Rectangle 103">
                  <a:extLst>
                    <a:ext uri="{FF2B5EF4-FFF2-40B4-BE49-F238E27FC236}">
                      <a16:creationId xmlns:a16="http://schemas.microsoft.com/office/drawing/2014/main" id="{EAB88145-B52F-438A-A757-68B0CD0C1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0" name="Rounded Rectangle 104">
                  <a:extLst>
                    <a:ext uri="{FF2B5EF4-FFF2-40B4-BE49-F238E27FC236}">
                      <a16:creationId xmlns:a16="http://schemas.microsoft.com/office/drawing/2014/main" id="{80A925CF-B7BA-4B6B-B29A-3529DCE1A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1" name="Rounded Rectangle 105">
                  <a:extLst>
                    <a:ext uri="{FF2B5EF4-FFF2-40B4-BE49-F238E27FC236}">
                      <a16:creationId xmlns:a16="http://schemas.microsoft.com/office/drawing/2014/main" id="{4FE51897-CCF0-414B-85D9-B434AB17F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2" name="Rounded Rectangle 106">
                  <a:extLst>
                    <a:ext uri="{FF2B5EF4-FFF2-40B4-BE49-F238E27FC236}">
                      <a16:creationId xmlns:a16="http://schemas.microsoft.com/office/drawing/2014/main" id="{718DD956-3795-49F4-92B1-381227F1F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0FF35B7-28E2-4059-A57F-CF36C73444D5}"/>
                  </a:ext>
                </a:extLst>
              </p:cNvPr>
              <p:cNvGrpSpPr/>
              <p:nvPr/>
            </p:nvGrpSpPr>
            <p:grpSpPr>
              <a:xfrm>
                <a:off x="4922849" y="1148463"/>
                <a:ext cx="2642782" cy="1834991"/>
                <a:chOff x="4922849" y="1148463"/>
                <a:chExt cx="2642782" cy="1834991"/>
              </a:xfrm>
            </p:grpSpPr>
            <p:sp>
              <p:nvSpPr>
                <p:cNvPr id="483" name="Rounded Rectangle 107">
                  <a:extLst>
                    <a:ext uri="{FF2B5EF4-FFF2-40B4-BE49-F238E27FC236}">
                      <a16:creationId xmlns:a16="http://schemas.microsoft.com/office/drawing/2014/main" id="{F098A295-0F5A-401F-BAF1-202D3EFFD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4" name="Rounded Rectangle 108">
                  <a:extLst>
                    <a:ext uri="{FF2B5EF4-FFF2-40B4-BE49-F238E27FC236}">
                      <a16:creationId xmlns:a16="http://schemas.microsoft.com/office/drawing/2014/main" id="{FA88FFC4-0FF3-48FB-B84C-064CB4A12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5" name="Rounded Rectangle 109">
                  <a:extLst>
                    <a:ext uri="{FF2B5EF4-FFF2-40B4-BE49-F238E27FC236}">
                      <a16:creationId xmlns:a16="http://schemas.microsoft.com/office/drawing/2014/main" id="{DEDA74FC-359A-4495-93C5-3BD13DF2F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6" name="Rounded Rectangle 110">
                  <a:extLst>
                    <a:ext uri="{FF2B5EF4-FFF2-40B4-BE49-F238E27FC236}">
                      <a16:creationId xmlns:a16="http://schemas.microsoft.com/office/drawing/2014/main" id="{828B1EB1-9F8F-4C9A-A7B7-5D7682369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7" name="Rounded Rectangle 111">
                  <a:extLst>
                    <a:ext uri="{FF2B5EF4-FFF2-40B4-BE49-F238E27FC236}">
                      <a16:creationId xmlns:a16="http://schemas.microsoft.com/office/drawing/2014/main" id="{E4ACDD99-34C4-47C8-806F-B432DDB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8" name="Rounded Rectangle 112">
                  <a:extLst>
                    <a:ext uri="{FF2B5EF4-FFF2-40B4-BE49-F238E27FC236}">
                      <a16:creationId xmlns:a16="http://schemas.microsoft.com/office/drawing/2014/main" id="{8EFF9980-F47E-4DD2-A4C6-3D48E8600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9" name="Rounded Rectangle 113">
                  <a:extLst>
                    <a:ext uri="{FF2B5EF4-FFF2-40B4-BE49-F238E27FC236}">
                      <a16:creationId xmlns:a16="http://schemas.microsoft.com/office/drawing/2014/main" id="{ED44A463-EA7E-49D0-9FC9-806FCA8FA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0" name="Rounded Rectangle 114">
                  <a:extLst>
                    <a:ext uri="{FF2B5EF4-FFF2-40B4-BE49-F238E27FC236}">
                      <a16:creationId xmlns:a16="http://schemas.microsoft.com/office/drawing/2014/main" id="{CA58CE69-8019-40E1-A3E5-030FD368F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1" name="Rounded Rectangle 115">
                  <a:extLst>
                    <a:ext uri="{FF2B5EF4-FFF2-40B4-BE49-F238E27FC236}">
                      <a16:creationId xmlns:a16="http://schemas.microsoft.com/office/drawing/2014/main" id="{E38C3ABC-CE09-4AC5-A3AD-3F7D14A14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2" name="Rounded Rectangle 116">
                  <a:extLst>
                    <a:ext uri="{FF2B5EF4-FFF2-40B4-BE49-F238E27FC236}">
                      <a16:creationId xmlns:a16="http://schemas.microsoft.com/office/drawing/2014/main" id="{67EA1068-35C1-4E08-B5E0-400C429B1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3" name="Rounded Rectangle 117">
                  <a:extLst>
                    <a:ext uri="{FF2B5EF4-FFF2-40B4-BE49-F238E27FC236}">
                      <a16:creationId xmlns:a16="http://schemas.microsoft.com/office/drawing/2014/main" id="{B4E8CADB-85E3-48F2-8DEC-A74D90EEB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4" name="Rounded Rectangle 118">
                  <a:extLst>
                    <a:ext uri="{FF2B5EF4-FFF2-40B4-BE49-F238E27FC236}">
                      <a16:creationId xmlns:a16="http://schemas.microsoft.com/office/drawing/2014/main" id="{17F88B16-A26E-4A0C-BF1F-32092A1E9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5" name="Rounded Rectangle 119">
                  <a:extLst>
                    <a:ext uri="{FF2B5EF4-FFF2-40B4-BE49-F238E27FC236}">
                      <a16:creationId xmlns:a16="http://schemas.microsoft.com/office/drawing/2014/main" id="{6B801B28-92AF-46E9-9209-F4CA5EC14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6" name="Rounded Rectangle 120">
                  <a:extLst>
                    <a:ext uri="{FF2B5EF4-FFF2-40B4-BE49-F238E27FC236}">
                      <a16:creationId xmlns:a16="http://schemas.microsoft.com/office/drawing/2014/main" id="{1148580E-86D5-4FD4-881E-24E237A79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7" name="Rounded Rectangle 121">
                  <a:extLst>
                    <a:ext uri="{FF2B5EF4-FFF2-40B4-BE49-F238E27FC236}">
                      <a16:creationId xmlns:a16="http://schemas.microsoft.com/office/drawing/2014/main" id="{1653BE26-6E13-4EDB-963D-FDB16285A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8" name="Rounded Rectangle 122">
                  <a:extLst>
                    <a:ext uri="{FF2B5EF4-FFF2-40B4-BE49-F238E27FC236}">
                      <a16:creationId xmlns:a16="http://schemas.microsoft.com/office/drawing/2014/main" id="{1DC1FF41-8AD5-4B0F-95C3-21D4B8FF2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9" name="Rounded Rectangle 123">
                  <a:extLst>
                    <a:ext uri="{FF2B5EF4-FFF2-40B4-BE49-F238E27FC236}">
                      <a16:creationId xmlns:a16="http://schemas.microsoft.com/office/drawing/2014/main" id="{EC5CE599-99B4-4037-8F33-7A66616E1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0" name="Rounded Rectangle 124">
                  <a:extLst>
                    <a:ext uri="{FF2B5EF4-FFF2-40B4-BE49-F238E27FC236}">
                      <a16:creationId xmlns:a16="http://schemas.microsoft.com/office/drawing/2014/main" id="{D5CDDB74-4A3C-43DE-985B-1938DE80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1" name="Rounded Rectangle 125">
                  <a:extLst>
                    <a:ext uri="{FF2B5EF4-FFF2-40B4-BE49-F238E27FC236}">
                      <a16:creationId xmlns:a16="http://schemas.microsoft.com/office/drawing/2014/main" id="{A0849099-01A6-442B-BA73-54EC915B7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2" name="Rounded Rectangle 126">
                  <a:extLst>
                    <a:ext uri="{FF2B5EF4-FFF2-40B4-BE49-F238E27FC236}">
                      <a16:creationId xmlns:a16="http://schemas.microsoft.com/office/drawing/2014/main" id="{EC5362F7-3479-4BF0-B5C0-33A5F224C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3" name="Rounded Rectangle 127">
                  <a:extLst>
                    <a:ext uri="{FF2B5EF4-FFF2-40B4-BE49-F238E27FC236}">
                      <a16:creationId xmlns:a16="http://schemas.microsoft.com/office/drawing/2014/main" id="{64A02308-164B-410A-B069-B64311E00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4" name="Rounded Rectangle 128">
                  <a:extLst>
                    <a:ext uri="{FF2B5EF4-FFF2-40B4-BE49-F238E27FC236}">
                      <a16:creationId xmlns:a16="http://schemas.microsoft.com/office/drawing/2014/main" id="{EEC02C9B-2EEE-44D4-AB6B-4F6E01284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5" name="Rounded Rectangle 129">
                  <a:extLst>
                    <a:ext uri="{FF2B5EF4-FFF2-40B4-BE49-F238E27FC236}">
                      <a16:creationId xmlns:a16="http://schemas.microsoft.com/office/drawing/2014/main" id="{FF83F44A-81E6-4A7D-A25A-2F1477208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6" name="Rounded Rectangle 130">
                  <a:extLst>
                    <a:ext uri="{FF2B5EF4-FFF2-40B4-BE49-F238E27FC236}">
                      <a16:creationId xmlns:a16="http://schemas.microsoft.com/office/drawing/2014/main" id="{EAFCE8F6-25A5-402E-983E-0D3F05CCE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7" name="Rounded Rectangle 131">
                  <a:extLst>
                    <a:ext uri="{FF2B5EF4-FFF2-40B4-BE49-F238E27FC236}">
                      <a16:creationId xmlns:a16="http://schemas.microsoft.com/office/drawing/2014/main" id="{891B0D6F-4B27-49D5-8AB7-C7510FBE8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8" name="Rounded Rectangle 132">
                  <a:extLst>
                    <a:ext uri="{FF2B5EF4-FFF2-40B4-BE49-F238E27FC236}">
                      <a16:creationId xmlns:a16="http://schemas.microsoft.com/office/drawing/2014/main" id="{F5FB6F2C-3805-4A48-B0F6-D79CFD59C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9" name="Rounded Rectangle 133">
                  <a:extLst>
                    <a:ext uri="{FF2B5EF4-FFF2-40B4-BE49-F238E27FC236}">
                      <a16:creationId xmlns:a16="http://schemas.microsoft.com/office/drawing/2014/main" id="{BA7B569A-52C6-4C76-AC0B-9B2266ED5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0" name="Rounded Rectangle 134">
                  <a:extLst>
                    <a:ext uri="{FF2B5EF4-FFF2-40B4-BE49-F238E27FC236}">
                      <a16:creationId xmlns:a16="http://schemas.microsoft.com/office/drawing/2014/main" id="{E63DA52C-6BBE-40A0-AEB5-A47662D43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1" name="Rounded Rectangle 135">
                  <a:extLst>
                    <a:ext uri="{FF2B5EF4-FFF2-40B4-BE49-F238E27FC236}">
                      <a16:creationId xmlns:a16="http://schemas.microsoft.com/office/drawing/2014/main" id="{D29F27EB-A8D4-43BB-8401-2C8893E94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2" name="Rounded Rectangle 136">
                  <a:extLst>
                    <a:ext uri="{FF2B5EF4-FFF2-40B4-BE49-F238E27FC236}">
                      <a16:creationId xmlns:a16="http://schemas.microsoft.com/office/drawing/2014/main" id="{8BBB5BC0-8ABC-4018-AE33-2C6815500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3" name="Rounded Rectangle 137">
                  <a:extLst>
                    <a:ext uri="{FF2B5EF4-FFF2-40B4-BE49-F238E27FC236}">
                      <a16:creationId xmlns:a16="http://schemas.microsoft.com/office/drawing/2014/main" id="{20B737EA-3D6B-4A89-B854-DF1462895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4" name="Rounded Rectangle 138">
                  <a:extLst>
                    <a:ext uri="{FF2B5EF4-FFF2-40B4-BE49-F238E27FC236}">
                      <a16:creationId xmlns:a16="http://schemas.microsoft.com/office/drawing/2014/main" id="{DC2B5CC1-CEDC-4BA6-B447-64AC2217D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5" name="Rounded Rectangle 139">
                  <a:extLst>
                    <a:ext uri="{FF2B5EF4-FFF2-40B4-BE49-F238E27FC236}">
                      <a16:creationId xmlns:a16="http://schemas.microsoft.com/office/drawing/2014/main" id="{C9A4BE65-62FF-488F-A8DD-B75ECBBCC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6" name="Rounded Rectangle 140">
                  <a:extLst>
                    <a:ext uri="{FF2B5EF4-FFF2-40B4-BE49-F238E27FC236}">
                      <a16:creationId xmlns:a16="http://schemas.microsoft.com/office/drawing/2014/main" id="{F0635AA7-9609-41D1-9B90-258C9B007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7" name="Rounded Rectangle 141">
                  <a:extLst>
                    <a:ext uri="{FF2B5EF4-FFF2-40B4-BE49-F238E27FC236}">
                      <a16:creationId xmlns:a16="http://schemas.microsoft.com/office/drawing/2014/main" id="{CDE8FF74-A065-461E-9EE2-F994CA10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8" name="Rounded Rectangle 142">
                  <a:extLst>
                    <a:ext uri="{FF2B5EF4-FFF2-40B4-BE49-F238E27FC236}">
                      <a16:creationId xmlns:a16="http://schemas.microsoft.com/office/drawing/2014/main" id="{E30F19ED-7EB8-4927-BA62-0FC6D7F52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9" name="Rounded Rectangle 143">
                  <a:extLst>
                    <a:ext uri="{FF2B5EF4-FFF2-40B4-BE49-F238E27FC236}">
                      <a16:creationId xmlns:a16="http://schemas.microsoft.com/office/drawing/2014/main" id="{E23EB21C-A5A2-4488-829E-A96E8B0A0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0" name="Rounded Rectangle 144">
                  <a:extLst>
                    <a:ext uri="{FF2B5EF4-FFF2-40B4-BE49-F238E27FC236}">
                      <a16:creationId xmlns:a16="http://schemas.microsoft.com/office/drawing/2014/main" id="{039B8D6D-D1C3-4BCC-B623-245EBC809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1" name="Rounded Rectangle 145">
                  <a:extLst>
                    <a:ext uri="{FF2B5EF4-FFF2-40B4-BE49-F238E27FC236}">
                      <a16:creationId xmlns:a16="http://schemas.microsoft.com/office/drawing/2014/main" id="{39B1A84B-CD3F-4A8B-8C71-10C787E7C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2" name="Rounded Rectangle 146">
                  <a:extLst>
                    <a:ext uri="{FF2B5EF4-FFF2-40B4-BE49-F238E27FC236}">
                      <a16:creationId xmlns:a16="http://schemas.microsoft.com/office/drawing/2014/main" id="{B103BFB6-13F7-4164-86C4-7AEB5F578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3" name="Rounded Rectangle 147">
                  <a:extLst>
                    <a:ext uri="{FF2B5EF4-FFF2-40B4-BE49-F238E27FC236}">
                      <a16:creationId xmlns:a16="http://schemas.microsoft.com/office/drawing/2014/main" id="{DE9C1CE7-9E63-4457-9E07-AD5FD9ABA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4" name="Rounded Rectangle 148">
                  <a:extLst>
                    <a:ext uri="{FF2B5EF4-FFF2-40B4-BE49-F238E27FC236}">
                      <a16:creationId xmlns:a16="http://schemas.microsoft.com/office/drawing/2014/main" id="{F12A6EB6-D1F5-4D5D-9E64-D5245CFA8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5" name="Rounded Rectangle 149">
                  <a:extLst>
                    <a:ext uri="{FF2B5EF4-FFF2-40B4-BE49-F238E27FC236}">
                      <a16:creationId xmlns:a16="http://schemas.microsoft.com/office/drawing/2014/main" id="{BE151730-43C4-482F-AAB8-9706C7B8E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6" name="Rounded Rectangle 150">
                  <a:extLst>
                    <a:ext uri="{FF2B5EF4-FFF2-40B4-BE49-F238E27FC236}">
                      <a16:creationId xmlns:a16="http://schemas.microsoft.com/office/drawing/2014/main" id="{3CAA250C-A6D9-42CA-9521-A358430BF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7" name="Rounded Rectangle 151">
                  <a:extLst>
                    <a:ext uri="{FF2B5EF4-FFF2-40B4-BE49-F238E27FC236}">
                      <a16:creationId xmlns:a16="http://schemas.microsoft.com/office/drawing/2014/main" id="{4FE98368-2456-4B1D-A8E3-C2A902D4B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DD42E203-2BF9-4B3C-860F-4E592E0EE165}"/>
              </a:ext>
            </a:extLst>
          </p:cNvPr>
          <p:cNvCxnSpPr/>
          <p:nvPr/>
        </p:nvCxnSpPr>
        <p:spPr>
          <a:xfrm>
            <a:off x="7299974" y="124815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D21AB70B-3D6C-4D93-B6C9-ACB264A89A0E}"/>
              </a:ext>
            </a:extLst>
          </p:cNvPr>
          <p:cNvCxnSpPr/>
          <p:nvPr/>
        </p:nvCxnSpPr>
        <p:spPr>
          <a:xfrm>
            <a:off x="7299974" y="15882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9938C0B4-8F11-4F4F-87FA-C936D4948A98}"/>
              </a:ext>
            </a:extLst>
          </p:cNvPr>
          <p:cNvCxnSpPr/>
          <p:nvPr/>
        </p:nvCxnSpPr>
        <p:spPr>
          <a:xfrm>
            <a:off x="7299974" y="13511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96D10DF1-5EB4-4E0D-BF32-C4EC61CBED34}"/>
              </a:ext>
            </a:extLst>
          </p:cNvPr>
          <p:cNvCxnSpPr/>
          <p:nvPr/>
        </p:nvCxnSpPr>
        <p:spPr>
          <a:xfrm>
            <a:off x="7299974" y="183652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170706D2-62CD-47D8-8A4F-6F7DE8591619}"/>
              </a:ext>
            </a:extLst>
          </p:cNvPr>
          <p:cNvCxnSpPr/>
          <p:nvPr/>
        </p:nvCxnSpPr>
        <p:spPr>
          <a:xfrm>
            <a:off x="7299974" y="21860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6B521192-8B8C-4864-BF50-4ED94F98D97B}"/>
              </a:ext>
            </a:extLst>
          </p:cNvPr>
          <p:cNvCxnSpPr/>
          <p:nvPr/>
        </p:nvCxnSpPr>
        <p:spPr>
          <a:xfrm>
            <a:off x="7299974" y="27329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B5D14C05-8EE1-4428-A4F1-2536BDA123A4}"/>
              </a:ext>
            </a:extLst>
          </p:cNvPr>
          <p:cNvCxnSpPr/>
          <p:nvPr/>
        </p:nvCxnSpPr>
        <p:spPr>
          <a:xfrm>
            <a:off x="7299974" y="30274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AD96903A-078C-454F-B5A7-4C22F4D7F58F}"/>
              </a:ext>
            </a:extLst>
          </p:cNvPr>
          <p:cNvCxnSpPr/>
          <p:nvPr/>
        </p:nvCxnSpPr>
        <p:spPr>
          <a:xfrm>
            <a:off x="7299974" y="340944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B19DB70D-3329-4E4F-883C-6DE09017A521}"/>
              </a:ext>
            </a:extLst>
          </p:cNvPr>
          <p:cNvCxnSpPr/>
          <p:nvPr/>
        </p:nvCxnSpPr>
        <p:spPr>
          <a:xfrm>
            <a:off x="7299974" y="36260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C03237CD-DF34-442E-8C0A-421C0B0B53D0}"/>
              </a:ext>
            </a:extLst>
          </p:cNvPr>
          <p:cNvCxnSpPr/>
          <p:nvPr/>
        </p:nvCxnSpPr>
        <p:spPr>
          <a:xfrm>
            <a:off x="7309057" y="248259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08C5C1E9-CBA6-4C4B-9EEC-2874AB781DB7}"/>
              </a:ext>
            </a:extLst>
          </p:cNvPr>
          <p:cNvCxnSpPr/>
          <p:nvPr/>
        </p:nvCxnSpPr>
        <p:spPr>
          <a:xfrm>
            <a:off x="7309057" y="282270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92A8E994-A951-401A-8FB6-716D450F0540}"/>
              </a:ext>
            </a:extLst>
          </p:cNvPr>
          <p:cNvCxnSpPr/>
          <p:nvPr/>
        </p:nvCxnSpPr>
        <p:spPr>
          <a:xfrm>
            <a:off x="7309057" y="25856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773152D4-E860-4811-B2EE-AEA48241CB30}"/>
              </a:ext>
            </a:extLst>
          </p:cNvPr>
          <p:cNvCxnSpPr/>
          <p:nvPr/>
        </p:nvCxnSpPr>
        <p:spPr>
          <a:xfrm>
            <a:off x="7309057" y="30709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1D87A1FE-B926-4997-A2FE-69403785E5E6}"/>
              </a:ext>
            </a:extLst>
          </p:cNvPr>
          <p:cNvCxnSpPr/>
          <p:nvPr/>
        </p:nvCxnSpPr>
        <p:spPr>
          <a:xfrm>
            <a:off x="7309057" y="34204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134A3901-43F6-4A3A-AEC4-2764BCAFDC3B}"/>
              </a:ext>
            </a:extLst>
          </p:cNvPr>
          <p:cNvCxnSpPr/>
          <p:nvPr/>
        </p:nvCxnSpPr>
        <p:spPr>
          <a:xfrm>
            <a:off x="7309057" y="39674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281B0806-9C3B-4E99-8DE7-3E37603F7760}"/>
              </a:ext>
            </a:extLst>
          </p:cNvPr>
          <p:cNvCxnSpPr/>
          <p:nvPr/>
        </p:nvCxnSpPr>
        <p:spPr>
          <a:xfrm>
            <a:off x="7309057" y="4261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DF754F35-EF2E-4E7F-940F-8872EEEA00D9}"/>
              </a:ext>
            </a:extLst>
          </p:cNvPr>
          <p:cNvCxnSpPr/>
          <p:nvPr/>
        </p:nvCxnSpPr>
        <p:spPr>
          <a:xfrm>
            <a:off x="7309057" y="46438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8D56E2C8-3B25-49E6-B8EA-75931C04946C}"/>
              </a:ext>
            </a:extLst>
          </p:cNvPr>
          <p:cNvCxnSpPr/>
          <p:nvPr/>
        </p:nvCxnSpPr>
        <p:spPr>
          <a:xfrm>
            <a:off x="7309057" y="48605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161B5F15-CB70-43A4-826C-DFCF735DC13F}"/>
              </a:ext>
            </a:extLst>
          </p:cNvPr>
          <p:cNvCxnSpPr/>
          <p:nvPr/>
        </p:nvCxnSpPr>
        <p:spPr>
          <a:xfrm>
            <a:off x="7299974" y="37716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F99E350E-7B8A-4294-8CA5-E82A4F0287FF}"/>
              </a:ext>
            </a:extLst>
          </p:cNvPr>
          <p:cNvCxnSpPr/>
          <p:nvPr/>
        </p:nvCxnSpPr>
        <p:spPr>
          <a:xfrm>
            <a:off x="7299974" y="411175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AB262EA-5659-4C2A-9958-ECF896E8CA16}"/>
              </a:ext>
            </a:extLst>
          </p:cNvPr>
          <p:cNvCxnSpPr/>
          <p:nvPr/>
        </p:nvCxnSpPr>
        <p:spPr>
          <a:xfrm>
            <a:off x="7299974" y="38746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35D33CEE-C875-41ED-8E8F-ED904E844E5B}"/>
              </a:ext>
            </a:extLst>
          </p:cNvPr>
          <p:cNvCxnSpPr/>
          <p:nvPr/>
        </p:nvCxnSpPr>
        <p:spPr>
          <a:xfrm>
            <a:off x="7299974" y="43600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2D9CD2BC-ACBE-49CE-AFFF-141740AC414D}"/>
              </a:ext>
            </a:extLst>
          </p:cNvPr>
          <p:cNvCxnSpPr/>
          <p:nvPr/>
        </p:nvCxnSpPr>
        <p:spPr>
          <a:xfrm>
            <a:off x="7299974" y="470949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3B3DDDB6-EF48-4380-A752-A62166BD12DF}"/>
              </a:ext>
            </a:extLst>
          </p:cNvPr>
          <p:cNvCxnSpPr/>
          <p:nvPr/>
        </p:nvCxnSpPr>
        <p:spPr>
          <a:xfrm>
            <a:off x="7299974" y="52564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9680F862-5DF4-4000-9623-F0EBB9F0C797}"/>
              </a:ext>
            </a:extLst>
          </p:cNvPr>
          <p:cNvCxnSpPr/>
          <p:nvPr/>
        </p:nvCxnSpPr>
        <p:spPr>
          <a:xfrm>
            <a:off x="7299974" y="555091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2F16CE4B-3870-4955-A4D5-A6A49912494C}"/>
              </a:ext>
            </a:extLst>
          </p:cNvPr>
          <p:cNvCxnSpPr/>
          <p:nvPr/>
        </p:nvCxnSpPr>
        <p:spPr>
          <a:xfrm>
            <a:off x="7299974" y="593293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4294A718-C1E5-4FC2-979F-0256B7890109}"/>
              </a:ext>
            </a:extLst>
          </p:cNvPr>
          <p:cNvCxnSpPr/>
          <p:nvPr/>
        </p:nvCxnSpPr>
        <p:spPr>
          <a:xfrm>
            <a:off x="7299974" y="614956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CE8A36F1-B9F8-4286-BBB8-8CA55EED15D9}"/>
              </a:ext>
            </a:extLst>
          </p:cNvPr>
          <p:cNvCxnSpPr/>
          <p:nvPr/>
        </p:nvCxnSpPr>
        <p:spPr>
          <a:xfrm>
            <a:off x="7919734" y="38048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2DD29201-D4D8-4E96-AFCF-87E3EE33AF6B}"/>
              </a:ext>
            </a:extLst>
          </p:cNvPr>
          <p:cNvCxnSpPr/>
          <p:nvPr/>
        </p:nvCxnSpPr>
        <p:spPr>
          <a:xfrm>
            <a:off x="7919734" y="414500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26B81C36-620D-4099-8683-E59111350FA4}"/>
              </a:ext>
            </a:extLst>
          </p:cNvPr>
          <p:cNvCxnSpPr/>
          <p:nvPr/>
        </p:nvCxnSpPr>
        <p:spPr>
          <a:xfrm>
            <a:off x="7919734" y="39078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5D28ADB-62B5-4DC0-8D05-569F1DE4DDC3}"/>
              </a:ext>
            </a:extLst>
          </p:cNvPr>
          <p:cNvCxnSpPr/>
          <p:nvPr/>
        </p:nvCxnSpPr>
        <p:spPr>
          <a:xfrm>
            <a:off x="7919734" y="43932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749080CE-F0F6-4B8C-93C2-6E8435BC477B}"/>
              </a:ext>
            </a:extLst>
          </p:cNvPr>
          <p:cNvCxnSpPr/>
          <p:nvPr/>
        </p:nvCxnSpPr>
        <p:spPr>
          <a:xfrm>
            <a:off x="7919734" y="47427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1557ACD1-D59B-440F-9011-1CD16184F793}"/>
              </a:ext>
            </a:extLst>
          </p:cNvPr>
          <p:cNvCxnSpPr/>
          <p:nvPr/>
        </p:nvCxnSpPr>
        <p:spPr>
          <a:xfrm>
            <a:off x="7919734" y="52896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E2CEE447-DB51-42DB-AEBD-C645E905CFD5}"/>
              </a:ext>
            </a:extLst>
          </p:cNvPr>
          <p:cNvCxnSpPr/>
          <p:nvPr/>
        </p:nvCxnSpPr>
        <p:spPr>
          <a:xfrm>
            <a:off x="7919734" y="55841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C9A8F376-D0ED-4F5B-8A34-62F28F2B96DC}"/>
              </a:ext>
            </a:extLst>
          </p:cNvPr>
          <p:cNvCxnSpPr/>
          <p:nvPr/>
        </p:nvCxnSpPr>
        <p:spPr>
          <a:xfrm>
            <a:off x="7919734" y="596618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1FC1A857-ECAE-44E1-9577-F5C2703F7A6D}"/>
              </a:ext>
            </a:extLst>
          </p:cNvPr>
          <p:cNvCxnSpPr/>
          <p:nvPr/>
        </p:nvCxnSpPr>
        <p:spPr>
          <a:xfrm>
            <a:off x="7919734" y="618281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5E8DAD10-3307-4766-B106-B7128ABAB6B2}"/>
              </a:ext>
            </a:extLst>
          </p:cNvPr>
          <p:cNvCxnSpPr/>
          <p:nvPr/>
        </p:nvCxnSpPr>
        <p:spPr>
          <a:xfrm>
            <a:off x="7919734" y="10976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023DED2F-4230-4CB4-8941-FBF2A20B283B}"/>
              </a:ext>
            </a:extLst>
          </p:cNvPr>
          <p:cNvCxnSpPr/>
          <p:nvPr/>
        </p:nvCxnSpPr>
        <p:spPr>
          <a:xfrm>
            <a:off x="7919734" y="143777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69AF9D88-C577-4B0D-B1B9-65CDB9749FB3}"/>
              </a:ext>
            </a:extLst>
          </p:cNvPr>
          <p:cNvCxnSpPr/>
          <p:nvPr/>
        </p:nvCxnSpPr>
        <p:spPr>
          <a:xfrm>
            <a:off x="7919734" y="12006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BB5909E7-E48E-48FC-8C62-8F669DA9EC38}"/>
              </a:ext>
            </a:extLst>
          </p:cNvPr>
          <p:cNvCxnSpPr/>
          <p:nvPr/>
        </p:nvCxnSpPr>
        <p:spPr>
          <a:xfrm>
            <a:off x="7919734" y="168603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B8DFB791-D9E3-4506-A684-164E77684543}"/>
              </a:ext>
            </a:extLst>
          </p:cNvPr>
          <p:cNvCxnSpPr/>
          <p:nvPr/>
        </p:nvCxnSpPr>
        <p:spPr>
          <a:xfrm>
            <a:off x="7919734" y="203550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2F298538-965F-4CBC-98F8-48B2D18D35CC}"/>
              </a:ext>
            </a:extLst>
          </p:cNvPr>
          <p:cNvCxnSpPr/>
          <p:nvPr/>
        </p:nvCxnSpPr>
        <p:spPr>
          <a:xfrm>
            <a:off x="7919734" y="25824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DE2E786A-CA82-4390-AEAC-0D0B8D5F9595}"/>
              </a:ext>
            </a:extLst>
          </p:cNvPr>
          <p:cNvCxnSpPr/>
          <p:nvPr/>
        </p:nvCxnSpPr>
        <p:spPr>
          <a:xfrm>
            <a:off x="7919734" y="28769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75CB1AD8-BDC4-4FDB-A63C-C1D4A7CF2258}"/>
              </a:ext>
            </a:extLst>
          </p:cNvPr>
          <p:cNvCxnSpPr/>
          <p:nvPr/>
        </p:nvCxnSpPr>
        <p:spPr>
          <a:xfrm>
            <a:off x="7919734" y="325895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91C8F181-08DE-49FC-A572-245442D3918A}"/>
              </a:ext>
            </a:extLst>
          </p:cNvPr>
          <p:cNvCxnSpPr/>
          <p:nvPr/>
        </p:nvCxnSpPr>
        <p:spPr>
          <a:xfrm>
            <a:off x="7919734" y="347558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410B6B88-17C5-4287-9361-C65FB59AB3BE}"/>
              </a:ext>
            </a:extLst>
          </p:cNvPr>
          <p:cNvCxnSpPr/>
          <p:nvPr/>
        </p:nvCxnSpPr>
        <p:spPr>
          <a:xfrm>
            <a:off x="7919734" y="36931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F98A1555-4CEF-4A84-8DBB-DDE58C14B074}"/>
              </a:ext>
            </a:extLst>
          </p:cNvPr>
          <p:cNvCxnSpPr/>
          <p:nvPr/>
        </p:nvCxnSpPr>
        <p:spPr>
          <a:xfrm>
            <a:off x="7919734" y="403324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FF6CABF4-4688-4535-99FF-7E0E0329D582}"/>
              </a:ext>
            </a:extLst>
          </p:cNvPr>
          <p:cNvCxnSpPr/>
          <p:nvPr/>
        </p:nvCxnSpPr>
        <p:spPr>
          <a:xfrm>
            <a:off x="7919734" y="37961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4A59C74D-A2BE-44CB-BEC5-2897F6BF1860}"/>
              </a:ext>
            </a:extLst>
          </p:cNvPr>
          <p:cNvCxnSpPr/>
          <p:nvPr/>
        </p:nvCxnSpPr>
        <p:spPr>
          <a:xfrm>
            <a:off x="7919734" y="42815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DCF2AE3C-9236-4BE0-AAEE-682BBCE8A136}"/>
              </a:ext>
            </a:extLst>
          </p:cNvPr>
          <p:cNvCxnSpPr/>
          <p:nvPr/>
        </p:nvCxnSpPr>
        <p:spPr>
          <a:xfrm>
            <a:off x="7919734" y="463097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B1BD81CA-36EF-41FC-8C24-6BA92732E280}"/>
              </a:ext>
            </a:extLst>
          </p:cNvPr>
          <p:cNvCxnSpPr/>
          <p:nvPr/>
        </p:nvCxnSpPr>
        <p:spPr>
          <a:xfrm>
            <a:off x="7919734" y="51779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>
            <a:extLst>
              <a:ext uri="{FF2B5EF4-FFF2-40B4-BE49-F238E27FC236}">
                <a16:creationId xmlns:a16="http://schemas.microsoft.com/office/drawing/2014/main" id="{EFFF8577-C951-4EE5-A2E3-B0B8C14EF1CE}"/>
              </a:ext>
            </a:extLst>
          </p:cNvPr>
          <p:cNvCxnSpPr/>
          <p:nvPr/>
        </p:nvCxnSpPr>
        <p:spPr>
          <a:xfrm>
            <a:off x="7919734" y="547240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37E0DA8-5C71-4F69-827A-59996EE9F0D2}"/>
              </a:ext>
            </a:extLst>
          </p:cNvPr>
          <p:cNvCxnSpPr/>
          <p:nvPr/>
        </p:nvCxnSpPr>
        <p:spPr>
          <a:xfrm>
            <a:off x="7919734" y="585442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0D3EE8-58FE-4C67-8F99-E9E1B0BCBCC1}"/>
              </a:ext>
            </a:extLst>
          </p:cNvPr>
          <p:cNvCxnSpPr/>
          <p:nvPr/>
        </p:nvCxnSpPr>
        <p:spPr>
          <a:xfrm>
            <a:off x="7919734" y="607105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22ACD734-943F-4394-8C3C-2A37ED9D738D}"/>
              </a:ext>
            </a:extLst>
          </p:cNvPr>
          <p:cNvCxnSpPr/>
          <p:nvPr/>
        </p:nvCxnSpPr>
        <p:spPr>
          <a:xfrm>
            <a:off x="8518097" y="305327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F09FB0D5-31A5-469D-9AC9-BD3C9F6D1A87}"/>
              </a:ext>
            </a:extLst>
          </p:cNvPr>
          <p:cNvCxnSpPr/>
          <p:nvPr/>
        </p:nvCxnSpPr>
        <p:spPr>
          <a:xfrm>
            <a:off x="8518097" y="33933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6577CEB7-1364-4664-9ABD-ACBA314E6136}"/>
              </a:ext>
            </a:extLst>
          </p:cNvPr>
          <p:cNvCxnSpPr/>
          <p:nvPr/>
        </p:nvCxnSpPr>
        <p:spPr>
          <a:xfrm>
            <a:off x="8518097" y="31562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A60CA27D-3648-4FA1-A437-679ED97A3A4E}"/>
              </a:ext>
            </a:extLst>
          </p:cNvPr>
          <p:cNvCxnSpPr/>
          <p:nvPr/>
        </p:nvCxnSpPr>
        <p:spPr>
          <a:xfrm>
            <a:off x="8518097" y="364164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5C26444F-120C-4350-9613-AD29B52E922E}"/>
              </a:ext>
            </a:extLst>
          </p:cNvPr>
          <p:cNvCxnSpPr/>
          <p:nvPr/>
        </p:nvCxnSpPr>
        <p:spPr>
          <a:xfrm>
            <a:off x="8518097" y="399112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118C287F-093F-4588-9154-36BE284F275F}"/>
              </a:ext>
            </a:extLst>
          </p:cNvPr>
          <p:cNvCxnSpPr/>
          <p:nvPr/>
        </p:nvCxnSpPr>
        <p:spPr>
          <a:xfrm>
            <a:off x="8518097" y="45380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2863A39A-01DA-4B24-B882-C11DFD5F23F0}"/>
              </a:ext>
            </a:extLst>
          </p:cNvPr>
          <p:cNvCxnSpPr/>
          <p:nvPr/>
        </p:nvCxnSpPr>
        <p:spPr>
          <a:xfrm>
            <a:off x="8518097" y="48325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3D2E8652-7497-44F7-8EC4-2297ED47038A}"/>
              </a:ext>
            </a:extLst>
          </p:cNvPr>
          <p:cNvCxnSpPr/>
          <p:nvPr/>
        </p:nvCxnSpPr>
        <p:spPr>
          <a:xfrm>
            <a:off x="8518097" y="52145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BDA4CF73-4653-4034-BE47-1BE578053B80}"/>
              </a:ext>
            </a:extLst>
          </p:cNvPr>
          <p:cNvCxnSpPr/>
          <p:nvPr/>
        </p:nvCxnSpPr>
        <p:spPr>
          <a:xfrm>
            <a:off x="8518097" y="543119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FEBEAD54-62CF-4F29-AFF1-7D7ADF5382A4}"/>
              </a:ext>
            </a:extLst>
          </p:cNvPr>
          <p:cNvCxnSpPr/>
          <p:nvPr/>
        </p:nvCxnSpPr>
        <p:spPr>
          <a:xfrm>
            <a:off x="8527180" y="384806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273DB62F-0420-42BD-8326-739E42AFA109}"/>
              </a:ext>
            </a:extLst>
          </p:cNvPr>
          <p:cNvCxnSpPr/>
          <p:nvPr/>
        </p:nvCxnSpPr>
        <p:spPr>
          <a:xfrm>
            <a:off x="8527180" y="41881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096A297D-F53A-4A03-A70D-3142C657E488}"/>
              </a:ext>
            </a:extLst>
          </p:cNvPr>
          <p:cNvCxnSpPr/>
          <p:nvPr/>
        </p:nvCxnSpPr>
        <p:spPr>
          <a:xfrm>
            <a:off x="8527180" y="39510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A2546BFC-94AD-43A8-ADBC-60904E7371DF}"/>
              </a:ext>
            </a:extLst>
          </p:cNvPr>
          <p:cNvCxnSpPr/>
          <p:nvPr/>
        </p:nvCxnSpPr>
        <p:spPr>
          <a:xfrm>
            <a:off x="8527180" y="44364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86B5A423-D8D0-4F05-8C87-263852E03FDC}"/>
              </a:ext>
            </a:extLst>
          </p:cNvPr>
          <p:cNvCxnSpPr/>
          <p:nvPr/>
        </p:nvCxnSpPr>
        <p:spPr>
          <a:xfrm>
            <a:off x="8527180" y="478590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7AAE4630-341B-4F82-BBAA-8B02F33FC248}"/>
              </a:ext>
            </a:extLst>
          </p:cNvPr>
          <p:cNvCxnSpPr/>
          <p:nvPr/>
        </p:nvCxnSpPr>
        <p:spPr>
          <a:xfrm>
            <a:off x="8527180" y="5332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5B0DE8BE-54FB-4614-9F70-E594539AD2ED}"/>
              </a:ext>
            </a:extLst>
          </p:cNvPr>
          <p:cNvCxnSpPr/>
          <p:nvPr/>
        </p:nvCxnSpPr>
        <p:spPr>
          <a:xfrm>
            <a:off x="8527180" y="562733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49036074-E0FB-4A36-A273-4C081F32CD2A}"/>
              </a:ext>
            </a:extLst>
          </p:cNvPr>
          <p:cNvCxnSpPr/>
          <p:nvPr/>
        </p:nvCxnSpPr>
        <p:spPr>
          <a:xfrm>
            <a:off x="8527180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FCA617C3-CA0C-4314-BA9D-79F84F9CFF09}"/>
              </a:ext>
            </a:extLst>
          </p:cNvPr>
          <p:cNvCxnSpPr/>
          <p:nvPr/>
        </p:nvCxnSpPr>
        <p:spPr>
          <a:xfrm>
            <a:off x="8527180" y="62259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7D30407F-707E-44C7-996A-6604978859DC}"/>
              </a:ext>
            </a:extLst>
          </p:cNvPr>
          <p:cNvCxnSpPr/>
          <p:nvPr/>
        </p:nvCxnSpPr>
        <p:spPr>
          <a:xfrm>
            <a:off x="8518097" y="110572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ECD47CB5-C116-47CC-A0FE-2C0592F7FB65}"/>
              </a:ext>
            </a:extLst>
          </p:cNvPr>
          <p:cNvCxnSpPr/>
          <p:nvPr/>
        </p:nvCxnSpPr>
        <p:spPr>
          <a:xfrm>
            <a:off x="8518097" y="144583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0057B55D-AE0B-4D12-8419-B979BE6A2747}"/>
              </a:ext>
            </a:extLst>
          </p:cNvPr>
          <p:cNvCxnSpPr/>
          <p:nvPr/>
        </p:nvCxnSpPr>
        <p:spPr>
          <a:xfrm>
            <a:off x="8518097" y="12087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0297F18F-C8BB-4DF0-A350-FA708511A496}"/>
              </a:ext>
            </a:extLst>
          </p:cNvPr>
          <p:cNvCxnSpPr/>
          <p:nvPr/>
        </p:nvCxnSpPr>
        <p:spPr>
          <a:xfrm>
            <a:off x="8518097" y="16940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91ADB29D-7B05-458A-860E-B38C7EC3F69F}"/>
              </a:ext>
            </a:extLst>
          </p:cNvPr>
          <p:cNvCxnSpPr/>
          <p:nvPr/>
        </p:nvCxnSpPr>
        <p:spPr>
          <a:xfrm>
            <a:off x="8518097" y="20435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52F0702A-F880-411B-9B19-1799B8BD4D15}"/>
              </a:ext>
            </a:extLst>
          </p:cNvPr>
          <p:cNvCxnSpPr/>
          <p:nvPr/>
        </p:nvCxnSpPr>
        <p:spPr>
          <a:xfrm>
            <a:off x="8518097" y="25905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2B94648B-6C1D-4DC4-9F50-080892C61487}"/>
              </a:ext>
            </a:extLst>
          </p:cNvPr>
          <p:cNvCxnSpPr/>
          <p:nvPr/>
        </p:nvCxnSpPr>
        <p:spPr>
          <a:xfrm>
            <a:off x="8518097" y="288499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5E5742F3-8FFC-4C56-9317-B243A73DE27C}"/>
              </a:ext>
            </a:extLst>
          </p:cNvPr>
          <p:cNvCxnSpPr/>
          <p:nvPr/>
        </p:nvCxnSpPr>
        <p:spPr>
          <a:xfrm>
            <a:off x="8518097" y="32670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C06EBAE5-E3CE-40E1-A0C8-D3DC36A33B3B}"/>
              </a:ext>
            </a:extLst>
          </p:cNvPr>
          <p:cNvCxnSpPr/>
          <p:nvPr/>
        </p:nvCxnSpPr>
        <p:spPr>
          <a:xfrm>
            <a:off x="8518097" y="34836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A3CF05AC-6AB5-4D59-A20F-40B45AD45468}"/>
              </a:ext>
            </a:extLst>
          </p:cNvPr>
          <p:cNvCxnSpPr/>
          <p:nvPr/>
        </p:nvCxnSpPr>
        <p:spPr>
          <a:xfrm>
            <a:off x="7919734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41286069-AF96-4142-9016-3303C848F6F1}"/>
              </a:ext>
            </a:extLst>
          </p:cNvPr>
          <p:cNvCxnSpPr/>
          <p:nvPr/>
        </p:nvCxnSpPr>
        <p:spPr>
          <a:xfrm>
            <a:off x="7309057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DBC18326-6F59-44CD-8270-6F15AB16EEE6}"/>
              </a:ext>
            </a:extLst>
          </p:cNvPr>
          <p:cNvCxnSpPr/>
          <p:nvPr/>
        </p:nvCxnSpPr>
        <p:spPr>
          <a:xfrm>
            <a:off x="7309057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540EC3-4B81-4556-8603-C8100F54ADA3}"/>
              </a:ext>
            </a:extLst>
          </p:cNvPr>
          <p:cNvSpPr/>
          <p:nvPr/>
        </p:nvSpPr>
        <p:spPr>
          <a:xfrm>
            <a:off x="9125438" y="754647"/>
            <a:ext cx="1508093" cy="5694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7A4D0F52-E718-4FC2-A63C-FC5A3DA6E782}"/>
              </a:ext>
            </a:extLst>
          </p:cNvPr>
          <p:cNvSpPr/>
          <p:nvPr/>
        </p:nvSpPr>
        <p:spPr>
          <a:xfrm>
            <a:off x="8338015" y="6397348"/>
            <a:ext cx="822917" cy="336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361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63E2-9C5B-6D38-23C1-440623F08146}"/>
              </a:ext>
            </a:extLst>
          </p:cNvPr>
          <p:cNvSpPr txBox="1">
            <a:spLocks/>
          </p:cNvSpPr>
          <p:nvPr/>
        </p:nvSpPr>
        <p:spPr>
          <a:xfrm>
            <a:off x="0" y="205901"/>
            <a:ext cx="121920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Features of KASP primers</a:t>
            </a: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43F56-376F-4722-B9B4-4E62875A5086}"/>
              </a:ext>
            </a:extLst>
          </p:cNvPr>
          <p:cNvSpPr txBox="1"/>
          <p:nvPr/>
        </p:nvSpPr>
        <p:spPr>
          <a:xfrm>
            <a:off x="495300" y="1206500"/>
            <a:ext cx="1158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Two primers designed with Allelic SNP in 3’ 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Third primer designed to be homoeolog-specific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This will yield a </a:t>
            </a:r>
            <a:r>
              <a:rPr lang="en-GB" sz="3200" dirty="0" err="1"/>
              <a:t>homoeolog</a:t>
            </a:r>
            <a:r>
              <a:rPr lang="en-GB" sz="3200" dirty="0"/>
              <a:t>-specific, assay to test allelic status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2F0869-E859-C086-9B86-65454EB50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830" y="399929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8BA04773-D818-676E-66CF-7A2529324F9A}"/>
              </a:ext>
            </a:extLst>
          </p:cNvPr>
          <p:cNvSpPr/>
          <p:nvPr/>
        </p:nvSpPr>
        <p:spPr>
          <a:xfrm>
            <a:off x="85724" y="3992700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E56B27A-4755-9152-44F2-B105B7E66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0830" y="440022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3F774594-6063-8B18-10E5-703E35FC9DF9}"/>
              </a:ext>
            </a:extLst>
          </p:cNvPr>
          <p:cNvSpPr/>
          <p:nvPr/>
        </p:nvSpPr>
        <p:spPr>
          <a:xfrm>
            <a:off x="84741" y="4400222"/>
            <a:ext cx="29156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C832FE3-B045-79A7-8CC3-66B2E665CF6C}"/>
              </a:ext>
            </a:extLst>
          </p:cNvPr>
          <p:cNvSpPr/>
          <p:nvPr/>
        </p:nvSpPr>
        <p:spPr>
          <a:xfrm>
            <a:off x="3638550" y="4455407"/>
            <a:ext cx="3410008" cy="3525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16FE58D-A23D-EC36-D5FB-3B51FFA8AF0D}"/>
              </a:ext>
            </a:extLst>
          </p:cNvPr>
          <p:cNvSpPr/>
          <p:nvPr/>
        </p:nvSpPr>
        <p:spPr>
          <a:xfrm>
            <a:off x="3638550" y="4080341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67B74CE-2620-128E-3C5A-2CFD56FFBCDF}"/>
              </a:ext>
            </a:extLst>
          </p:cNvPr>
          <p:cNvSpPr/>
          <p:nvPr/>
        </p:nvSpPr>
        <p:spPr>
          <a:xfrm>
            <a:off x="8210550" y="4100325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6EBF9D0-10B4-022A-5593-F091DFE1BFCF}"/>
              </a:ext>
            </a:extLst>
          </p:cNvPr>
          <p:cNvCxnSpPr/>
          <p:nvPr/>
        </p:nvCxnSpPr>
        <p:spPr>
          <a:xfrm>
            <a:off x="5591175" y="3857625"/>
            <a:ext cx="1400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4A711E-71B2-FCD3-CFE9-E3F53B9BA589}"/>
              </a:ext>
            </a:extLst>
          </p:cNvPr>
          <p:cNvCxnSpPr>
            <a:cxnSpLocks/>
          </p:cNvCxnSpPr>
          <p:nvPr/>
        </p:nvCxnSpPr>
        <p:spPr>
          <a:xfrm flipH="1">
            <a:off x="8267700" y="3853984"/>
            <a:ext cx="20478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8F4478-C36D-8783-F3A9-7FE919A11C88}"/>
              </a:ext>
            </a:extLst>
          </p:cNvPr>
          <p:cNvSpPr/>
          <p:nvPr/>
        </p:nvSpPr>
        <p:spPr>
          <a:xfrm>
            <a:off x="8210550" y="4461341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209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98236-9EC2-3A59-E743-BF72DD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78"/>
          <a:stretch/>
        </p:blipFill>
        <p:spPr>
          <a:xfrm>
            <a:off x="286652" y="1491913"/>
            <a:ext cx="11470864" cy="41087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B63E2-9C5B-6D38-23C1-440623F081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KASP: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Kompetitive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Allele Specific PCR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513541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98236-9EC2-3A59-E743-BF72DD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409" b="28596"/>
          <a:stretch/>
        </p:blipFill>
        <p:spPr>
          <a:xfrm>
            <a:off x="1350469" y="1143553"/>
            <a:ext cx="9236438" cy="48038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B63E2-9C5B-6D38-23C1-440623F081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KASP: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Kompetitive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Allele Specific PCR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33494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1998236-9EC2-3A59-E743-BF72DD1B6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693" b="-13688"/>
          <a:stretch/>
        </p:blipFill>
        <p:spPr>
          <a:xfrm>
            <a:off x="360568" y="1321105"/>
            <a:ext cx="11470864" cy="5965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5B63E2-9C5B-6D38-23C1-440623F081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KASP: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Kompetitive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Allele Specific PCR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94827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B63E2-9C5B-6D38-23C1-440623F08146}"/>
              </a:ext>
            </a:extLst>
          </p:cNvPr>
          <p:cNvSpPr txBox="1">
            <a:spLocks/>
          </p:cNvSpPr>
          <p:nvPr/>
        </p:nvSpPr>
        <p:spPr>
          <a:xfrm>
            <a:off x="0" y="205901"/>
            <a:ext cx="121920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Reading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KASPar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output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C90BCC-9EC7-CBD2-326A-61BED143E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42" y="2094179"/>
            <a:ext cx="4991158" cy="4334769"/>
          </a:xfrm>
          <a:prstGeom prst="rect">
            <a:avLst/>
          </a:prstGeom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EEC1CB49-01F2-B3DE-E04E-9F41B9DE24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480" y="91715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2D50DAA4-2FD6-32FC-9980-C6F676106A7D}"/>
              </a:ext>
            </a:extLst>
          </p:cNvPr>
          <p:cNvSpPr/>
          <p:nvPr/>
        </p:nvSpPr>
        <p:spPr>
          <a:xfrm>
            <a:off x="333374" y="910560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810C7C46-5223-2BA2-81A9-A39343A8F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480" y="131808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3694A2FC-B941-B240-E44F-005CABA54E58}"/>
              </a:ext>
            </a:extLst>
          </p:cNvPr>
          <p:cNvSpPr/>
          <p:nvPr/>
        </p:nvSpPr>
        <p:spPr>
          <a:xfrm>
            <a:off x="332391" y="1318082"/>
            <a:ext cx="2915633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2_A genome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EF393B4-C6E0-BF38-86CC-3AA772177734}"/>
              </a:ext>
            </a:extLst>
          </p:cNvPr>
          <p:cNvSpPr/>
          <p:nvPr/>
        </p:nvSpPr>
        <p:spPr>
          <a:xfrm>
            <a:off x="3886200" y="1373267"/>
            <a:ext cx="3410008" cy="352586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A514CE5-CF2A-7932-E14C-6898D22D40A9}"/>
              </a:ext>
            </a:extLst>
          </p:cNvPr>
          <p:cNvSpPr/>
          <p:nvPr/>
        </p:nvSpPr>
        <p:spPr>
          <a:xfrm>
            <a:off x="3886200" y="998201"/>
            <a:ext cx="3410008" cy="3525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FFB078E-6A86-5B9F-766B-C2C4D835B1CB}"/>
              </a:ext>
            </a:extLst>
          </p:cNvPr>
          <p:cNvSpPr/>
          <p:nvPr/>
        </p:nvSpPr>
        <p:spPr>
          <a:xfrm>
            <a:off x="8458200" y="1018185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B296D3-732A-828A-A5AF-7C4AA8E7BBCF}"/>
              </a:ext>
            </a:extLst>
          </p:cNvPr>
          <p:cNvCxnSpPr/>
          <p:nvPr/>
        </p:nvCxnSpPr>
        <p:spPr>
          <a:xfrm>
            <a:off x="5838825" y="775485"/>
            <a:ext cx="14001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71B05C6-A6D1-71A7-BE79-029FC54B24F8}"/>
              </a:ext>
            </a:extLst>
          </p:cNvPr>
          <p:cNvCxnSpPr>
            <a:cxnSpLocks/>
          </p:cNvCxnSpPr>
          <p:nvPr/>
        </p:nvCxnSpPr>
        <p:spPr>
          <a:xfrm flipH="1">
            <a:off x="8515350" y="771844"/>
            <a:ext cx="20478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F65E56E-4960-D1D9-F33B-2DDB6318F20A}"/>
              </a:ext>
            </a:extLst>
          </p:cNvPr>
          <p:cNvSpPr/>
          <p:nvPr/>
        </p:nvSpPr>
        <p:spPr>
          <a:xfrm>
            <a:off x="8458200" y="1379201"/>
            <a:ext cx="3410008" cy="3525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D3A5D55-3DD9-C190-7031-2F1BCB7CB77F}"/>
              </a:ext>
            </a:extLst>
          </p:cNvPr>
          <p:cNvSpPr/>
          <p:nvPr/>
        </p:nvSpPr>
        <p:spPr>
          <a:xfrm>
            <a:off x="1647825" y="2094179"/>
            <a:ext cx="1390650" cy="133482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B5E80E2-BAB2-2F09-7C2E-BAA468FEEC57}"/>
              </a:ext>
            </a:extLst>
          </p:cNvPr>
          <p:cNvCxnSpPr>
            <a:stCxn id="16" idx="6"/>
          </p:cNvCxnSpPr>
          <p:nvPr/>
        </p:nvCxnSpPr>
        <p:spPr>
          <a:xfrm>
            <a:off x="3038475" y="2761590"/>
            <a:ext cx="3705227" cy="66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2">
            <a:extLst>
              <a:ext uri="{FF2B5EF4-FFF2-40B4-BE49-F238E27FC236}">
                <a16:creationId xmlns:a16="http://schemas.microsoft.com/office/drawing/2014/main" id="{2FBBF36F-1BD6-A28B-EE8C-9553F1DEE778}"/>
              </a:ext>
            </a:extLst>
          </p:cNvPr>
          <p:cNvSpPr/>
          <p:nvPr/>
        </p:nvSpPr>
        <p:spPr>
          <a:xfrm>
            <a:off x="6743702" y="2531483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C/C 	(Variety 1)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158AD85-53F8-F5DA-733F-EC783F8CA823}"/>
              </a:ext>
            </a:extLst>
          </p:cNvPr>
          <p:cNvSpPr/>
          <p:nvPr/>
        </p:nvSpPr>
        <p:spPr>
          <a:xfrm>
            <a:off x="4286250" y="5113604"/>
            <a:ext cx="1390650" cy="133482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52F8AB-8632-3D6F-1CD1-74C2E057E857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5676900" y="5781014"/>
            <a:ext cx="324802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>
            <a:extLst>
              <a:ext uri="{FF2B5EF4-FFF2-40B4-BE49-F238E27FC236}">
                <a16:creationId xmlns:a16="http://schemas.microsoft.com/office/drawing/2014/main" id="{9F33FA5E-6F5D-0662-612F-06CF9A81E3D7}"/>
              </a:ext>
            </a:extLst>
          </p:cNvPr>
          <p:cNvSpPr/>
          <p:nvPr/>
        </p:nvSpPr>
        <p:spPr>
          <a:xfrm>
            <a:off x="8924925" y="5539918"/>
            <a:ext cx="2943225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T/T	(Variety 2)	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0BDC0C4-35FA-B4E4-D055-71AFCF2F4F55}"/>
              </a:ext>
            </a:extLst>
          </p:cNvPr>
          <p:cNvSpPr/>
          <p:nvPr/>
        </p:nvSpPr>
        <p:spPr>
          <a:xfrm>
            <a:off x="3248024" y="3356797"/>
            <a:ext cx="1390650" cy="1334821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BD1840-B231-0A69-508E-78547CFA512D}"/>
              </a:ext>
            </a:extLst>
          </p:cNvPr>
          <p:cNvCxnSpPr>
            <a:stCxn id="23" idx="6"/>
          </p:cNvCxnSpPr>
          <p:nvPr/>
        </p:nvCxnSpPr>
        <p:spPr>
          <a:xfrm>
            <a:off x="4638674" y="4024208"/>
            <a:ext cx="3705227" cy="66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12">
            <a:extLst>
              <a:ext uri="{FF2B5EF4-FFF2-40B4-BE49-F238E27FC236}">
                <a16:creationId xmlns:a16="http://schemas.microsoft.com/office/drawing/2014/main" id="{88319F21-2497-F3AD-9720-9E734B887654}"/>
              </a:ext>
            </a:extLst>
          </p:cNvPr>
          <p:cNvSpPr/>
          <p:nvPr/>
        </p:nvSpPr>
        <p:spPr>
          <a:xfrm>
            <a:off x="8343901" y="3794101"/>
            <a:ext cx="3390957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C/T 	(Heterozygous)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06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/>
      <p:bldP spid="20" grpId="0" animBg="1"/>
      <p:bldP spid="22" grpId="0"/>
      <p:bldP spid="23" grpId="0" animBg="1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8504E6E-F32C-49A5-BDB4-F41F2AEF0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77" y="5146249"/>
            <a:ext cx="5445223" cy="156966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https://maswheat.ucdavis.edu/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BBFFEE-6E5C-4DB5-BAF0-A04600F194E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82" t="16984" r="1250" b="18731"/>
          <a:stretch/>
        </p:blipFill>
        <p:spPr>
          <a:xfrm>
            <a:off x="136071" y="887184"/>
            <a:ext cx="11919858" cy="4408716"/>
          </a:xfrm>
          <a:prstGeom prst="rect">
            <a:avLst/>
          </a:prstGeom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3216A2B-3446-0A01-9E3C-30ECC5744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700"/>
            <a:ext cx="121920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functional markers available</a:t>
            </a:r>
          </a:p>
        </p:txBody>
      </p:sp>
    </p:spTree>
    <p:extLst>
      <p:ext uri="{BB962C8B-B14F-4D97-AF65-F5344CB8AC3E}">
        <p14:creationId xmlns:p14="http://schemas.microsoft.com/office/powerpoint/2010/main" val="3873572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7BCC8-5D08-445D-A92D-D1BB9A43AE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14" r="54375" b="12699"/>
          <a:stretch/>
        </p:blipFill>
        <p:spPr>
          <a:xfrm>
            <a:off x="0" y="974271"/>
            <a:ext cx="5562600" cy="49094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A369B6-2F61-4028-B821-71626D617A18}"/>
              </a:ext>
            </a:extLst>
          </p:cNvPr>
          <p:cNvSpPr txBox="1"/>
          <p:nvPr/>
        </p:nvSpPr>
        <p:spPr>
          <a:xfrm>
            <a:off x="6270172" y="49024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https://maswheat.ucdavis.edu/protocols</a:t>
            </a:r>
            <a:r>
              <a:rPr lang="en-GB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6187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374B17-620B-782A-09A2-E2C0B294B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256" y="423443"/>
            <a:ext cx="9945488" cy="60111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037E6C6-C82D-D4C1-0BEC-025EB139C4B1}"/>
              </a:ext>
            </a:extLst>
          </p:cNvPr>
          <p:cNvSpPr txBox="1">
            <a:spLocks/>
          </p:cNvSpPr>
          <p:nvPr/>
        </p:nvSpPr>
        <p:spPr>
          <a:xfrm>
            <a:off x="0" y="143756"/>
            <a:ext cx="121920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i="1" dirty="0"/>
              <a:t>5 </a:t>
            </a:r>
            <a:r>
              <a:rPr lang="en-US" sz="2800" dirty="0"/>
              <a:t>KASP marker</a:t>
            </a:r>
          </a:p>
        </p:txBody>
      </p:sp>
    </p:spTree>
    <p:extLst>
      <p:ext uri="{BB962C8B-B14F-4D97-AF65-F5344CB8AC3E}">
        <p14:creationId xmlns:p14="http://schemas.microsoft.com/office/powerpoint/2010/main" val="1242972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D7A54-B719-4E6F-B493-AF94C98FEA94}"/>
              </a:ext>
            </a:extLst>
          </p:cNvPr>
          <p:cNvSpPr txBox="1">
            <a:spLocks/>
          </p:cNvSpPr>
          <p:nvPr/>
        </p:nvSpPr>
        <p:spPr>
          <a:xfrm>
            <a:off x="-345983" y="216787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/>
              <a:t>Using already available functional markers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B27345-58C5-4DA6-9CF1-63E53E6F90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2" t="19366" r="41607" b="10793"/>
          <a:stretch/>
        </p:blipFill>
        <p:spPr>
          <a:xfrm>
            <a:off x="272142" y="1230085"/>
            <a:ext cx="7568046" cy="51707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5C62DCE-5383-45E3-952A-27E28C64D7B7}"/>
              </a:ext>
            </a:extLst>
          </p:cNvPr>
          <p:cNvSpPr/>
          <p:nvPr/>
        </p:nvSpPr>
        <p:spPr>
          <a:xfrm>
            <a:off x="914400" y="5214257"/>
            <a:ext cx="3374571" cy="370114"/>
          </a:xfrm>
          <a:prstGeom prst="rect">
            <a:avLst/>
          </a:prstGeom>
          <a:solidFill>
            <a:srgbClr val="2F5597">
              <a:alpha val="4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6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DB6AD-5465-4F0E-A3F5-E9F35C07B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92" r="56696" b="13968"/>
          <a:stretch/>
        </p:blipFill>
        <p:spPr>
          <a:xfrm>
            <a:off x="0" y="1110342"/>
            <a:ext cx="4759701" cy="44849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D0FD13-190A-4499-9A7A-152E5A46D4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4" t="12222" r="36607" b="5714"/>
          <a:stretch/>
        </p:blipFill>
        <p:spPr>
          <a:xfrm>
            <a:off x="5018314" y="615043"/>
            <a:ext cx="7173686" cy="5627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55D70-BE18-489B-A13B-74FD6A923272}"/>
              </a:ext>
            </a:extLst>
          </p:cNvPr>
          <p:cNvSpPr/>
          <p:nvPr/>
        </p:nvSpPr>
        <p:spPr>
          <a:xfrm>
            <a:off x="707571" y="4517570"/>
            <a:ext cx="2699658" cy="283029"/>
          </a:xfrm>
          <a:prstGeom prst="rect">
            <a:avLst/>
          </a:prstGeom>
          <a:solidFill>
            <a:srgbClr val="70AD47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98168-3CB3-4F93-AA70-E41CB3ACDE38}"/>
              </a:ext>
            </a:extLst>
          </p:cNvPr>
          <p:cNvCxnSpPr/>
          <p:nvPr/>
        </p:nvCxnSpPr>
        <p:spPr>
          <a:xfrm flipV="1">
            <a:off x="3407229" y="3635829"/>
            <a:ext cx="1534885" cy="1012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3248A28-059E-4355-BA40-15B3B6322B13}"/>
              </a:ext>
            </a:extLst>
          </p:cNvPr>
          <p:cNvSpPr txBox="1">
            <a:spLocks/>
          </p:cNvSpPr>
          <p:nvPr/>
        </p:nvSpPr>
        <p:spPr>
          <a:xfrm>
            <a:off x="-797458" y="215840"/>
            <a:ext cx="8793014" cy="4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200" dirty="0"/>
              <a:t>Using already available functional markers for WAPO</a:t>
            </a:r>
          </a:p>
        </p:txBody>
      </p:sp>
    </p:spTree>
    <p:extLst>
      <p:ext uri="{BB962C8B-B14F-4D97-AF65-F5344CB8AC3E}">
        <p14:creationId xmlns:p14="http://schemas.microsoft.com/office/powerpoint/2010/main" val="218683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45977" y="797323"/>
            <a:ext cx="4415408" cy="495520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 genome size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(~16,000 Mb vs rice ~400 Mb)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“Random” markers for genome wide association studies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Markers associated with phenotype define QTLs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These markers are not specific to the gene/mutation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QTLs can be very big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626381" y="1067184"/>
            <a:ext cx="2642782" cy="5664913"/>
            <a:chOff x="4922849" y="1148463"/>
            <a:chExt cx="2642782" cy="5664913"/>
          </a:xfrm>
        </p:grpSpPr>
        <p:sp>
          <p:nvSpPr>
            <p:cNvPr id="13" name="Rectangle 3"/>
            <p:cNvSpPr>
              <a:spLocks noChangeArrowheads="1"/>
            </p:cNvSpPr>
            <p:nvPr/>
          </p:nvSpPr>
          <p:spPr bwMode="auto">
            <a:xfrm>
              <a:off x="5749755" y="641326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Trebuchet MS" pitchFamily="34" charset="0"/>
                </a:rPr>
                <a:t>Wheat</a:t>
              </a:r>
              <a:endParaRPr lang="en-US" sz="2400" dirty="0">
                <a:latin typeface="Arial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4922849" y="1148463"/>
              <a:ext cx="2642782" cy="5273516"/>
              <a:chOff x="4922849" y="1148463"/>
              <a:chExt cx="2642782" cy="5273516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4922849" y="4406013"/>
                <a:ext cx="2642782" cy="2015966"/>
                <a:chOff x="4922849" y="4406013"/>
                <a:chExt cx="2642782" cy="2015966"/>
              </a:xfrm>
            </p:grpSpPr>
            <p:sp>
              <p:nvSpPr>
                <p:cNvPr id="12" name="Rounded Rectangle 11"/>
                <p:cNvSpPr>
                  <a:spLocks noChangeArrowheads="1"/>
                </p:cNvSpPr>
                <p:nvPr/>
              </p:nvSpPr>
              <p:spPr bwMode="auto">
                <a:xfrm>
                  <a:off x="49228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" name="Rounded Rectangle 13"/>
                <p:cNvSpPr>
                  <a:spLocks noChangeArrowheads="1"/>
                </p:cNvSpPr>
                <p:nvPr/>
              </p:nvSpPr>
              <p:spPr bwMode="auto">
                <a:xfrm>
                  <a:off x="55324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" name="Rounded Rectangle 14"/>
                <p:cNvSpPr>
                  <a:spLocks noChangeArrowheads="1"/>
                </p:cNvSpPr>
                <p:nvPr/>
              </p:nvSpPr>
              <p:spPr bwMode="auto">
                <a:xfrm>
                  <a:off x="61420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6" name="Rounded Rectangle 15"/>
                <p:cNvSpPr>
                  <a:spLocks noChangeArrowheads="1"/>
                </p:cNvSpPr>
                <p:nvPr/>
              </p:nvSpPr>
              <p:spPr bwMode="auto">
                <a:xfrm>
                  <a:off x="67516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7" name="Rounded Rectangle 16"/>
                <p:cNvSpPr>
                  <a:spLocks noChangeArrowheads="1"/>
                </p:cNvSpPr>
                <p:nvPr/>
              </p:nvSpPr>
              <p:spPr bwMode="auto">
                <a:xfrm>
                  <a:off x="73612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8" name="Rounded Rectangle 17"/>
                <p:cNvSpPr>
                  <a:spLocks noChangeArrowheads="1"/>
                </p:cNvSpPr>
                <p:nvPr/>
              </p:nvSpPr>
              <p:spPr bwMode="auto">
                <a:xfrm>
                  <a:off x="49228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9" name="Rounded Rectangle 18"/>
                <p:cNvSpPr>
                  <a:spLocks noChangeArrowheads="1"/>
                </p:cNvSpPr>
                <p:nvPr/>
              </p:nvSpPr>
              <p:spPr bwMode="auto">
                <a:xfrm>
                  <a:off x="55324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0" name="Rounded Rectangle 19"/>
                <p:cNvSpPr>
                  <a:spLocks noChangeArrowheads="1"/>
                </p:cNvSpPr>
                <p:nvPr/>
              </p:nvSpPr>
              <p:spPr bwMode="auto">
                <a:xfrm>
                  <a:off x="61420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1" name="Rounded Rectangle 20"/>
                <p:cNvSpPr>
                  <a:spLocks noChangeArrowheads="1"/>
                </p:cNvSpPr>
                <p:nvPr/>
              </p:nvSpPr>
              <p:spPr bwMode="auto">
                <a:xfrm>
                  <a:off x="67516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2" name="Rounded Rectangle 21"/>
                <p:cNvSpPr>
                  <a:spLocks noChangeArrowheads="1"/>
                </p:cNvSpPr>
                <p:nvPr/>
              </p:nvSpPr>
              <p:spPr bwMode="auto">
                <a:xfrm>
                  <a:off x="73612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3" name="Rounded Rectangle 22"/>
                <p:cNvSpPr>
                  <a:spLocks noChangeArrowheads="1"/>
                </p:cNvSpPr>
                <p:nvPr/>
              </p:nvSpPr>
              <p:spPr bwMode="auto">
                <a:xfrm>
                  <a:off x="49228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4" name="Rounded Rectangle 23"/>
                <p:cNvSpPr>
                  <a:spLocks noChangeArrowheads="1"/>
                </p:cNvSpPr>
                <p:nvPr/>
              </p:nvSpPr>
              <p:spPr bwMode="auto">
                <a:xfrm>
                  <a:off x="55324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5" name="Rounded Rectangle 24"/>
                <p:cNvSpPr>
                  <a:spLocks noChangeArrowheads="1"/>
                </p:cNvSpPr>
                <p:nvPr/>
              </p:nvSpPr>
              <p:spPr bwMode="auto">
                <a:xfrm>
                  <a:off x="61420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6" name="Rounded Rectangle 25"/>
                <p:cNvSpPr>
                  <a:spLocks noChangeArrowheads="1"/>
                </p:cNvSpPr>
                <p:nvPr/>
              </p:nvSpPr>
              <p:spPr bwMode="auto">
                <a:xfrm>
                  <a:off x="67516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7" name="Rounded Rectangle 26"/>
                <p:cNvSpPr>
                  <a:spLocks noChangeArrowheads="1"/>
                </p:cNvSpPr>
                <p:nvPr/>
              </p:nvSpPr>
              <p:spPr bwMode="auto">
                <a:xfrm>
                  <a:off x="73612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8" name="Rounded Rectangle 27"/>
                <p:cNvSpPr>
                  <a:spLocks noChangeArrowheads="1"/>
                </p:cNvSpPr>
                <p:nvPr/>
              </p:nvSpPr>
              <p:spPr bwMode="auto">
                <a:xfrm>
                  <a:off x="49228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29" name="Rounded Rectangle 28"/>
                <p:cNvSpPr>
                  <a:spLocks noChangeArrowheads="1"/>
                </p:cNvSpPr>
                <p:nvPr/>
              </p:nvSpPr>
              <p:spPr bwMode="auto">
                <a:xfrm>
                  <a:off x="55324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0" name="Rounded Rectangle 29"/>
                <p:cNvSpPr>
                  <a:spLocks noChangeArrowheads="1"/>
                </p:cNvSpPr>
                <p:nvPr/>
              </p:nvSpPr>
              <p:spPr bwMode="auto">
                <a:xfrm>
                  <a:off x="61420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1" name="Rounded Rectangle 30"/>
                <p:cNvSpPr>
                  <a:spLocks noChangeArrowheads="1"/>
                </p:cNvSpPr>
                <p:nvPr/>
              </p:nvSpPr>
              <p:spPr bwMode="auto">
                <a:xfrm>
                  <a:off x="67516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2" name="Rounded Rectangle 31"/>
                <p:cNvSpPr>
                  <a:spLocks noChangeArrowheads="1"/>
                </p:cNvSpPr>
                <p:nvPr/>
              </p:nvSpPr>
              <p:spPr bwMode="auto">
                <a:xfrm>
                  <a:off x="73612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3" name="Rounded Rectangle 32"/>
                <p:cNvSpPr>
                  <a:spLocks noChangeArrowheads="1"/>
                </p:cNvSpPr>
                <p:nvPr/>
              </p:nvSpPr>
              <p:spPr bwMode="auto">
                <a:xfrm>
                  <a:off x="49228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4" name="Rounded Rectangle 33"/>
                <p:cNvSpPr>
                  <a:spLocks noChangeArrowheads="1"/>
                </p:cNvSpPr>
                <p:nvPr/>
              </p:nvSpPr>
              <p:spPr bwMode="auto">
                <a:xfrm>
                  <a:off x="55324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5" name="Rounded Rectangle 34"/>
                <p:cNvSpPr>
                  <a:spLocks noChangeArrowheads="1"/>
                </p:cNvSpPr>
                <p:nvPr/>
              </p:nvSpPr>
              <p:spPr bwMode="auto">
                <a:xfrm>
                  <a:off x="61420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6" name="Rounded Rectangle 35"/>
                <p:cNvSpPr>
                  <a:spLocks noChangeArrowheads="1"/>
                </p:cNvSpPr>
                <p:nvPr/>
              </p:nvSpPr>
              <p:spPr bwMode="auto">
                <a:xfrm>
                  <a:off x="67516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7" name="Rounded Rectangle 36"/>
                <p:cNvSpPr>
                  <a:spLocks noChangeArrowheads="1"/>
                </p:cNvSpPr>
                <p:nvPr/>
              </p:nvSpPr>
              <p:spPr bwMode="auto">
                <a:xfrm>
                  <a:off x="73612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8" name="Rounded Rectangle 37"/>
                <p:cNvSpPr>
                  <a:spLocks noChangeArrowheads="1"/>
                </p:cNvSpPr>
                <p:nvPr/>
              </p:nvSpPr>
              <p:spPr bwMode="auto">
                <a:xfrm>
                  <a:off x="49228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39" name="Rounded Rectangle 38"/>
                <p:cNvSpPr>
                  <a:spLocks noChangeArrowheads="1"/>
                </p:cNvSpPr>
                <p:nvPr/>
              </p:nvSpPr>
              <p:spPr bwMode="auto">
                <a:xfrm>
                  <a:off x="55324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0" name="Rounded Rectangle 39"/>
                <p:cNvSpPr>
                  <a:spLocks noChangeArrowheads="1"/>
                </p:cNvSpPr>
                <p:nvPr/>
              </p:nvSpPr>
              <p:spPr bwMode="auto">
                <a:xfrm>
                  <a:off x="61420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1" name="Rounded Rectangle 40"/>
                <p:cNvSpPr>
                  <a:spLocks noChangeArrowheads="1"/>
                </p:cNvSpPr>
                <p:nvPr/>
              </p:nvSpPr>
              <p:spPr bwMode="auto">
                <a:xfrm>
                  <a:off x="67516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2" name="Rounded Rectangle 41"/>
                <p:cNvSpPr>
                  <a:spLocks noChangeArrowheads="1"/>
                </p:cNvSpPr>
                <p:nvPr/>
              </p:nvSpPr>
              <p:spPr bwMode="auto">
                <a:xfrm>
                  <a:off x="73612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3" name="Rounded Rectangle 42"/>
                <p:cNvSpPr>
                  <a:spLocks noChangeArrowheads="1"/>
                </p:cNvSpPr>
                <p:nvPr/>
              </p:nvSpPr>
              <p:spPr bwMode="auto">
                <a:xfrm>
                  <a:off x="49228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4" name="Rounded Rectangle 43"/>
                <p:cNvSpPr>
                  <a:spLocks noChangeArrowheads="1"/>
                </p:cNvSpPr>
                <p:nvPr/>
              </p:nvSpPr>
              <p:spPr bwMode="auto">
                <a:xfrm>
                  <a:off x="55324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5" name="Rounded Rectangle 44"/>
                <p:cNvSpPr>
                  <a:spLocks noChangeArrowheads="1"/>
                </p:cNvSpPr>
                <p:nvPr/>
              </p:nvSpPr>
              <p:spPr bwMode="auto">
                <a:xfrm>
                  <a:off x="61420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6" name="Rounded Rectangle 45"/>
                <p:cNvSpPr>
                  <a:spLocks noChangeArrowheads="1"/>
                </p:cNvSpPr>
                <p:nvPr/>
              </p:nvSpPr>
              <p:spPr bwMode="auto">
                <a:xfrm>
                  <a:off x="67516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7" name="Rounded Rectangle 46"/>
                <p:cNvSpPr>
                  <a:spLocks noChangeArrowheads="1"/>
                </p:cNvSpPr>
                <p:nvPr/>
              </p:nvSpPr>
              <p:spPr bwMode="auto">
                <a:xfrm>
                  <a:off x="73612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" name="Rounded Rectangle 47"/>
                <p:cNvSpPr>
                  <a:spLocks noChangeArrowheads="1"/>
                </p:cNvSpPr>
                <p:nvPr/>
              </p:nvSpPr>
              <p:spPr bwMode="auto">
                <a:xfrm>
                  <a:off x="49228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" name="Rounded Rectangle 48"/>
                <p:cNvSpPr>
                  <a:spLocks noChangeArrowheads="1"/>
                </p:cNvSpPr>
                <p:nvPr/>
              </p:nvSpPr>
              <p:spPr bwMode="auto">
                <a:xfrm>
                  <a:off x="55324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" name="Rounded Rectangle 49"/>
                <p:cNvSpPr>
                  <a:spLocks noChangeArrowheads="1"/>
                </p:cNvSpPr>
                <p:nvPr/>
              </p:nvSpPr>
              <p:spPr bwMode="auto">
                <a:xfrm>
                  <a:off x="61420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" name="Rounded Rectangle 50"/>
                <p:cNvSpPr>
                  <a:spLocks noChangeArrowheads="1"/>
                </p:cNvSpPr>
                <p:nvPr/>
              </p:nvSpPr>
              <p:spPr bwMode="auto">
                <a:xfrm>
                  <a:off x="67516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" name="Rounded Rectangle 51"/>
                <p:cNvSpPr>
                  <a:spLocks noChangeArrowheads="1"/>
                </p:cNvSpPr>
                <p:nvPr/>
              </p:nvSpPr>
              <p:spPr bwMode="auto">
                <a:xfrm>
                  <a:off x="73612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" name="Rounded Rectangle 52"/>
                <p:cNvSpPr>
                  <a:spLocks noChangeArrowheads="1"/>
                </p:cNvSpPr>
                <p:nvPr/>
              </p:nvSpPr>
              <p:spPr bwMode="auto">
                <a:xfrm>
                  <a:off x="49228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" name="Rounded Rectangle 53"/>
                <p:cNvSpPr>
                  <a:spLocks noChangeArrowheads="1"/>
                </p:cNvSpPr>
                <p:nvPr/>
              </p:nvSpPr>
              <p:spPr bwMode="auto">
                <a:xfrm>
                  <a:off x="55324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" name="Rounded Rectangle 54"/>
                <p:cNvSpPr>
                  <a:spLocks noChangeArrowheads="1"/>
                </p:cNvSpPr>
                <p:nvPr/>
              </p:nvSpPr>
              <p:spPr bwMode="auto">
                <a:xfrm>
                  <a:off x="61420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" name="Rounded Rectangle 55"/>
                <p:cNvSpPr>
                  <a:spLocks noChangeArrowheads="1"/>
                </p:cNvSpPr>
                <p:nvPr/>
              </p:nvSpPr>
              <p:spPr bwMode="auto">
                <a:xfrm>
                  <a:off x="67516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" name="Rounded Rectangle 56"/>
                <p:cNvSpPr>
                  <a:spLocks noChangeArrowheads="1"/>
                </p:cNvSpPr>
                <p:nvPr/>
              </p:nvSpPr>
              <p:spPr bwMode="auto">
                <a:xfrm>
                  <a:off x="73612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" name="Rounded Rectangle 57"/>
                <p:cNvSpPr>
                  <a:spLocks noChangeArrowheads="1"/>
                </p:cNvSpPr>
                <p:nvPr/>
              </p:nvSpPr>
              <p:spPr bwMode="auto">
                <a:xfrm>
                  <a:off x="49228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" name="Rounded Rectangle 58"/>
                <p:cNvSpPr>
                  <a:spLocks noChangeArrowheads="1"/>
                </p:cNvSpPr>
                <p:nvPr/>
              </p:nvSpPr>
              <p:spPr bwMode="auto">
                <a:xfrm>
                  <a:off x="55324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" name="Rounded Rectangle 59"/>
                <p:cNvSpPr>
                  <a:spLocks noChangeArrowheads="1"/>
                </p:cNvSpPr>
                <p:nvPr/>
              </p:nvSpPr>
              <p:spPr bwMode="auto">
                <a:xfrm>
                  <a:off x="61420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67516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" name="Rounded Rectangle 61"/>
                <p:cNvSpPr>
                  <a:spLocks noChangeArrowheads="1"/>
                </p:cNvSpPr>
                <p:nvPr/>
              </p:nvSpPr>
              <p:spPr bwMode="auto">
                <a:xfrm>
                  <a:off x="73612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3" name="Group 2"/>
              <p:cNvGrpSpPr/>
              <p:nvPr/>
            </p:nvGrpSpPr>
            <p:grpSpPr>
              <a:xfrm>
                <a:off x="4922849" y="2777238"/>
                <a:ext cx="2642782" cy="1834991"/>
                <a:chOff x="4922849" y="2777238"/>
                <a:chExt cx="2642782" cy="1834991"/>
              </a:xfrm>
            </p:grpSpPr>
            <p:sp>
              <p:nvSpPr>
                <p:cNvPr id="63" name="Rounded Rectangle 62"/>
                <p:cNvSpPr>
                  <a:spLocks noChangeArrowheads="1"/>
                </p:cNvSpPr>
                <p:nvPr/>
              </p:nvSpPr>
              <p:spPr bwMode="auto">
                <a:xfrm>
                  <a:off x="49228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4" name="Rounded Rectangle 63"/>
                <p:cNvSpPr>
                  <a:spLocks noChangeArrowheads="1"/>
                </p:cNvSpPr>
                <p:nvPr/>
              </p:nvSpPr>
              <p:spPr bwMode="auto">
                <a:xfrm>
                  <a:off x="55324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5" name="Rounded Rectangle 64"/>
                <p:cNvSpPr>
                  <a:spLocks noChangeArrowheads="1"/>
                </p:cNvSpPr>
                <p:nvPr/>
              </p:nvSpPr>
              <p:spPr bwMode="auto">
                <a:xfrm>
                  <a:off x="61420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6" name="Rounded Rectangle 65"/>
                <p:cNvSpPr>
                  <a:spLocks noChangeArrowheads="1"/>
                </p:cNvSpPr>
                <p:nvPr/>
              </p:nvSpPr>
              <p:spPr bwMode="auto">
                <a:xfrm>
                  <a:off x="67516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7" name="Rounded Rectangle 66"/>
                <p:cNvSpPr>
                  <a:spLocks noChangeArrowheads="1"/>
                </p:cNvSpPr>
                <p:nvPr/>
              </p:nvSpPr>
              <p:spPr bwMode="auto">
                <a:xfrm>
                  <a:off x="73612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8" name="Rounded Rectangle 67"/>
                <p:cNvSpPr>
                  <a:spLocks noChangeArrowheads="1"/>
                </p:cNvSpPr>
                <p:nvPr/>
              </p:nvSpPr>
              <p:spPr bwMode="auto">
                <a:xfrm>
                  <a:off x="49228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9" name="Rounded Rectangle 68"/>
                <p:cNvSpPr>
                  <a:spLocks noChangeArrowheads="1"/>
                </p:cNvSpPr>
                <p:nvPr/>
              </p:nvSpPr>
              <p:spPr bwMode="auto">
                <a:xfrm>
                  <a:off x="55324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0" name="Rounded Rectangle 69"/>
                <p:cNvSpPr>
                  <a:spLocks noChangeArrowheads="1"/>
                </p:cNvSpPr>
                <p:nvPr/>
              </p:nvSpPr>
              <p:spPr bwMode="auto">
                <a:xfrm>
                  <a:off x="61420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1" name="Rounded Rectangle 70"/>
                <p:cNvSpPr>
                  <a:spLocks noChangeArrowheads="1"/>
                </p:cNvSpPr>
                <p:nvPr/>
              </p:nvSpPr>
              <p:spPr bwMode="auto">
                <a:xfrm>
                  <a:off x="67516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2" name="Rounded Rectangle 71"/>
                <p:cNvSpPr>
                  <a:spLocks noChangeArrowheads="1"/>
                </p:cNvSpPr>
                <p:nvPr/>
              </p:nvSpPr>
              <p:spPr bwMode="auto">
                <a:xfrm>
                  <a:off x="73612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3" name="Rounded Rectangle 72"/>
                <p:cNvSpPr>
                  <a:spLocks noChangeArrowheads="1"/>
                </p:cNvSpPr>
                <p:nvPr/>
              </p:nvSpPr>
              <p:spPr bwMode="auto">
                <a:xfrm>
                  <a:off x="49228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4" name="Rounded Rectangle 73"/>
                <p:cNvSpPr>
                  <a:spLocks noChangeArrowheads="1"/>
                </p:cNvSpPr>
                <p:nvPr/>
              </p:nvSpPr>
              <p:spPr bwMode="auto">
                <a:xfrm>
                  <a:off x="55324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5" name="Rounded Rectangle 74"/>
                <p:cNvSpPr>
                  <a:spLocks noChangeArrowheads="1"/>
                </p:cNvSpPr>
                <p:nvPr/>
              </p:nvSpPr>
              <p:spPr bwMode="auto">
                <a:xfrm>
                  <a:off x="61420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6" name="Rounded Rectangle 75"/>
                <p:cNvSpPr>
                  <a:spLocks noChangeArrowheads="1"/>
                </p:cNvSpPr>
                <p:nvPr/>
              </p:nvSpPr>
              <p:spPr bwMode="auto">
                <a:xfrm>
                  <a:off x="67516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7" name="Rounded Rectangle 76"/>
                <p:cNvSpPr>
                  <a:spLocks noChangeArrowheads="1"/>
                </p:cNvSpPr>
                <p:nvPr/>
              </p:nvSpPr>
              <p:spPr bwMode="auto">
                <a:xfrm>
                  <a:off x="73612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8" name="Rounded Rectangle 77"/>
                <p:cNvSpPr>
                  <a:spLocks noChangeArrowheads="1"/>
                </p:cNvSpPr>
                <p:nvPr/>
              </p:nvSpPr>
              <p:spPr bwMode="auto">
                <a:xfrm>
                  <a:off x="49228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79" name="Rounded Rectangle 78"/>
                <p:cNvSpPr>
                  <a:spLocks noChangeArrowheads="1"/>
                </p:cNvSpPr>
                <p:nvPr/>
              </p:nvSpPr>
              <p:spPr bwMode="auto">
                <a:xfrm>
                  <a:off x="55324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0" name="Rounded Rectangle 79"/>
                <p:cNvSpPr>
                  <a:spLocks noChangeArrowheads="1"/>
                </p:cNvSpPr>
                <p:nvPr/>
              </p:nvSpPr>
              <p:spPr bwMode="auto">
                <a:xfrm>
                  <a:off x="61420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1" name="Rounded Rectangle 80"/>
                <p:cNvSpPr>
                  <a:spLocks noChangeArrowheads="1"/>
                </p:cNvSpPr>
                <p:nvPr/>
              </p:nvSpPr>
              <p:spPr bwMode="auto">
                <a:xfrm>
                  <a:off x="67516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2" name="Rounded Rectangle 81"/>
                <p:cNvSpPr>
                  <a:spLocks noChangeArrowheads="1"/>
                </p:cNvSpPr>
                <p:nvPr/>
              </p:nvSpPr>
              <p:spPr bwMode="auto">
                <a:xfrm>
                  <a:off x="73612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3" name="Rounded Rectangle 82"/>
                <p:cNvSpPr>
                  <a:spLocks noChangeArrowheads="1"/>
                </p:cNvSpPr>
                <p:nvPr/>
              </p:nvSpPr>
              <p:spPr bwMode="auto">
                <a:xfrm>
                  <a:off x="49228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4" name="Rounded Rectangle 83"/>
                <p:cNvSpPr>
                  <a:spLocks noChangeArrowheads="1"/>
                </p:cNvSpPr>
                <p:nvPr/>
              </p:nvSpPr>
              <p:spPr bwMode="auto">
                <a:xfrm>
                  <a:off x="55324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5" name="Rounded Rectangle 84"/>
                <p:cNvSpPr>
                  <a:spLocks noChangeArrowheads="1"/>
                </p:cNvSpPr>
                <p:nvPr/>
              </p:nvSpPr>
              <p:spPr bwMode="auto">
                <a:xfrm>
                  <a:off x="61420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6" name="Rounded Rectangle 85"/>
                <p:cNvSpPr>
                  <a:spLocks noChangeArrowheads="1"/>
                </p:cNvSpPr>
                <p:nvPr/>
              </p:nvSpPr>
              <p:spPr bwMode="auto">
                <a:xfrm>
                  <a:off x="67516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7" name="Rounded Rectangle 86"/>
                <p:cNvSpPr>
                  <a:spLocks noChangeArrowheads="1"/>
                </p:cNvSpPr>
                <p:nvPr/>
              </p:nvSpPr>
              <p:spPr bwMode="auto">
                <a:xfrm>
                  <a:off x="73612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8" name="Rounded Rectangle 87"/>
                <p:cNvSpPr>
                  <a:spLocks noChangeArrowheads="1"/>
                </p:cNvSpPr>
                <p:nvPr/>
              </p:nvSpPr>
              <p:spPr bwMode="auto">
                <a:xfrm>
                  <a:off x="49228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89" name="Rounded Rectangle 88"/>
                <p:cNvSpPr>
                  <a:spLocks noChangeArrowheads="1"/>
                </p:cNvSpPr>
                <p:nvPr/>
              </p:nvSpPr>
              <p:spPr bwMode="auto">
                <a:xfrm>
                  <a:off x="55324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0" name="Rounded Rectangle 89"/>
                <p:cNvSpPr>
                  <a:spLocks noChangeArrowheads="1"/>
                </p:cNvSpPr>
                <p:nvPr/>
              </p:nvSpPr>
              <p:spPr bwMode="auto">
                <a:xfrm>
                  <a:off x="61420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1" name="Rounded Rectangle 90"/>
                <p:cNvSpPr>
                  <a:spLocks noChangeArrowheads="1"/>
                </p:cNvSpPr>
                <p:nvPr/>
              </p:nvSpPr>
              <p:spPr bwMode="auto">
                <a:xfrm>
                  <a:off x="67516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2" name="Rounded Rectangle 91"/>
                <p:cNvSpPr>
                  <a:spLocks noChangeArrowheads="1"/>
                </p:cNvSpPr>
                <p:nvPr/>
              </p:nvSpPr>
              <p:spPr bwMode="auto">
                <a:xfrm>
                  <a:off x="73612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3" name="Rounded Rectangle 92"/>
                <p:cNvSpPr>
                  <a:spLocks noChangeArrowheads="1"/>
                </p:cNvSpPr>
                <p:nvPr/>
              </p:nvSpPr>
              <p:spPr bwMode="auto">
                <a:xfrm>
                  <a:off x="49228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4" name="Rounded Rectangle 93"/>
                <p:cNvSpPr>
                  <a:spLocks noChangeArrowheads="1"/>
                </p:cNvSpPr>
                <p:nvPr/>
              </p:nvSpPr>
              <p:spPr bwMode="auto">
                <a:xfrm>
                  <a:off x="55324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5" name="Rounded Rectangle 94"/>
                <p:cNvSpPr>
                  <a:spLocks noChangeArrowheads="1"/>
                </p:cNvSpPr>
                <p:nvPr/>
              </p:nvSpPr>
              <p:spPr bwMode="auto">
                <a:xfrm>
                  <a:off x="61420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6" name="Rounded Rectangle 95"/>
                <p:cNvSpPr>
                  <a:spLocks noChangeArrowheads="1"/>
                </p:cNvSpPr>
                <p:nvPr/>
              </p:nvSpPr>
              <p:spPr bwMode="auto">
                <a:xfrm>
                  <a:off x="67516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7" name="Rounded Rectangle 96"/>
                <p:cNvSpPr>
                  <a:spLocks noChangeArrowheads="1"/>
                </p:cNvSpPr>
                <p:nvPr/>
              </p:nvSpPr>
              <p:spPr bwMode="auto">
                <a:xfrm>
                  <a:off x="73612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8" name="Rounded Rectangle 97"/>
                <p:cNvSpPr>
                  <a:spLocks noChangeArrowheads="1"/>
                </p:cNvSpPr>
                <p:nvPr/>
              </p:nvSpPr>
              <p:spPr bwMode="auto">
                <a:xfrm>
                  <a:off x="49228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99" name="Rounded Rectangle 98"/>
                <p:cNvSpPr>
                  <a:spLocks noChangeArrowheads="1"/>
                </p:cNvSpPr>
                <p:nvPr/>
              </p:nvSpPr>
              <p:spPr bwMode="auto">
                <a:xfrm>
                  <a:off x="55324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0" name="Rounded Rectangle 99"/>
                <p:cNvSpPr>
                  <a:spLocks noChangeArrowheads="1"/>
                </p:cNvSpPr>
                <p:nvPr/>
              </p:nvSpPr>
              <p:spPr bwMode="auto">
                <a:xfrm>
                  <a:off x="61420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1" name="Rounded Rectangle 100"/>
                <p:cNvSpPr>
                  <a:spLocks noChangeArrowheads="1"/>
                </p:cNvSpPr>
                <p:nvPr/>
              </p:nvSpPr>
              <p:spPr bwMode="auto">
                <a:xfrm>
                  <a:off x="67516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2" name="Rounded Rectangle 101"/>
                <p:cNvSpPr>
                  <a:spLocks noChangeArrowheads="1"/>
                </p:cNvSpPr>
                <p:nvPr/>
              </p:nvSpPr>
              <p:spPr bwMode="auto">
                <a:xfrm>
                  <a:off x="73612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3" name="Rounded Rectangle 102"/>
                <p:cNvSpPr>
                  <a:spLocks noChangeArrowheads="1"/>
                </p:cNvSpPr>
                <p:nvPr/>
              </p:nvSpPr>
              <p:spPr bwMode="auto">
                <a:xfrm>
                  <a:off x="49228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4" name="Rounded Rectangle 103"/>
                <p:cNvSpPr>
                  <a:spLocks noChangeArrowheads="1"/>
                </p:cNvSpPr>
                <p:nvPr/>
              </p:nvSpPr>
              <p:spPr bwMode="auto">
                <a:xfrm>
                  <a:off x="55324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5" name="Rounded Rectangle 104"/>
                <p:cNvSpPr>
                  <a:spLocks noChangeArrowheads="1"/>
                </p:cNvSpPr>
                <p:nvPr/>
              </p:nvSpPr>
              <p:spPr bwMode="auto">
                <a:xfrm>
                  <a:off x="61420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6" name="Rounded Rectangle 105"/>
                <p:cNvSpPr>
                  <a:spLocks noChangeArrowheads="1"/>
                </p:cNvSpPr>
                <p:nvPr/>
              </p:nvSpPr>
              <p:spPr bwMode="auto">
                <a:xfrm>
                  <a:off x="67516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7" name="Rounded Rectangle 106"/>
                <p:cNvSpPr>
                  <a:spLocks noChangeArrowheads="1"/>
                </p:cNvSpPr>
                <p:nvPr/>
              </p:nvSpPr>
              <p:spPr bwMode="auto">
                <a:xfrm>
                  <a:off x="73612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2" name="Group 1"/>
              <p:cNvGrpSpPr/>
              <p:nvPr/>
            </p:nvGrpSpPr>
            <p:grpSpPr>
              <a:xfrm>
                <a:off x="4922849" y="1148463"/>
                <a:ext cx="2642782" cy="1834991"/>
                <a:chOff x="4922849" y="1148463"/>
                <a:chExt cx="2642782" cy="1834991"/>
              </a:xfrm>
            </p:grpSpPr>
            <p:sp>
              <p:nvSpPr>
                <p:cNvPr id="108" name="Rounded Rectangle 107"/>
                <p:cNvSpPr>
                  <a:spLocks noChangeArrowheads="1"/>
                </p:cNvSpPr>
                <p:nvPr/>
              </p:nvSpPr>
              <p:spPr bwMode="auto">
                <a:xfrm>
                  <a:off x="49228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09" name="Rounded Rectangle 108"/>
                <p:cNvSpPr>
                  <a:spLocks noChangeArrowheads="1"/>
                </p:cNvSpPr>
                <p:nvPr/>
              </p:nvSpPr>
              <p:spPr bwMode="auto">
                <a:xfrm>
                  <a:off x="55324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0" name="Rounded Rectangle 109"/>
                <p:cNvSpPr>
                  <a:spLocks noChangeArrowheads="1"/>
                </p:cNvSpPr>
                <p:nvPr/>
              </p:nvSpPr>
              <p:spPr bwMode="auto">
                <a:xfrm>
                  <a:off x="61420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1" name="Rounded Rectangle 110"/>
                <p:cNvSpPr>
                  <a:spLocks noChangeArrowheads="1"/>
                </p:cNvSpPr>
                <p:nvPr/>
              </p:nvSpPr>
              <p:spPr bwMode="auto">
                <a:xfrm>
                  <a:off x="67516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2" name="Rounded Rectangle 111"/>
                <p:cNvSpPr>
                  <a:spLocks noChangeArrowheads="1"/>
                </p:cNvSpPr>
                <p:nvPr/>
              </p:nvSpPr>
              <p:spPr bwMode="auto">
                <a:xfrm>
                  <a:off x="73612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3" name="Rounded Rectangle 112"/>
                <p:cNvSpPr>
                  <a:spLocks noChangeArrowheads="1"/>
                </p:cNvSpPr>
                <p:nvPr/>
              </p:nvSpPr>
              <p:spPr bwMode="auto">
                <a:xfrm>
                  <a:off x="49228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4" name="Rounded Rectangle 113"/>
                <p:cNvSpPr>
                  <a:spLocks noChangeArrowheads="1"/>
                </p:cNvSpPr>
                <p:nvPr/>
              </p:nvSpPr>
              <p:spPr bwMode="auto">
                <a:xfrm>
                  <a:off x="55324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5" name="Rounded Rectangle 114"/>
                <p:cNvSpPr>
                  <a:spLocks noChangeArrowheads="1"/>
                </p:cNvSpPr>
                <p:nvPr/>
              </p:nvSpPr>
              <p:spPr bwMode="auto">
                <a:xfrm>
                  <a:off x="61420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6" name="Rounded Rectangle 115"/>
                <p:cNvSpPr>
                  <a:spLocks noChangeArrowheads="1"/>
                </p:cNvSpPr>
                <p:nvPr/>
              </p:nvSpPr>
              <p:spPr bwMode="auto">
                <a:xfrm>
                  <a:off x="67516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7" name="Rounded Rectangle 116"/>
                <p:cNvSpPr>
                  <a:spLocks noChangeArrowheads="1"/>
                </p:cNvSpPr>
                <p:nvPr/>
              </p:nvSpPr>
              <p:spPr bwMode="auto">
                <a:xfrm>
                  <a:off x="73612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8" name="Rounded Rectangle 117"/>
                <p:cNvSpPr>
                  <a:spLocks noChangeArrowheads="1"/>
                </p:cNvSpPr>
                <p:nvPr/>
              </p:nvSpPr>
              <p:spPr bwMode="auto">
                <a:xfrm>
                  <a:off x="49228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19" name="Rounded Rectangle 118"/>
                <p:cNvSpPr>
                  <a:spLocks noChangeArrowheads="1"/>
                </p:cNvSpPr>
                <p:nvPr/>
              </p:nvSpPr>
              <p:spPr bwMode="auto">
                <a:xfrm>
                  <a:off x="55324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0" name="Rounded Rectangle 119"/>
                <p:cNvSpPr>
                  <a:spLocks noChangeArrowheads="1"/>
                </p:cNvSpPr>
                <p:nvPr/>
              </p:nvSpPr>
              <p:spPr bwMode="auto">
                <a:xfrm>
                  <a:off x="61420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1" name="Rounded Rectangle 120"/>
                <p:cNvSpPr>
                  <a:spLocks noChangeArrowheads="1"/>
                </p:cNvSpPr>
                <p:nvPr/>
              </p:nvSpPr>
              <p:spPr bwMode="auto">
                <a:xfrm>
                  <a:off x="67516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2" name="Rounded Rectangle 121"/>
                <p:cNvSpPr>
                  <a:spLocks noChangeArrowheads="1"/>
                </p:cNvSpPr>
                <p:nvPr/>
              </p:nvSpPr>
              <p:spPr bwMode="auto">
                <a:xfrm>
                  <a:off x="73612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3" name="Rounded Rectangle 122"/>
                <p:cNvSpPr>
                  <a:spLocks noChangeArrowheads="1"/>
                </p:cNvSpPr>
                <p:nvPr/>
              </p:nvSpPr>
              <p:spPr bwMode="auto">
                <a:xfrm>
                  <a:off x="49228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4" name="Rounded Rectangle 123"/>
                <p:cNvSpPr>
                  <a:spLocks noChangeArrowheads="1"/>
                </p:cNvSpPr>
                <p:nvPr/>
              </p:nvSpPr>
              <p:spPr bwMode="auto">
                <a:xfrm>
                  <a:off x="55324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5" name="Rounded Rectangle 124"/>
                <p:cNvSpPr>
                  <a:spLocks noChangeArrowheads="1"/>
                </p:cNvSpPr>
                <p:nvPr/>
              </p:nvSpPr>
              <p:spPr bwMode="auto">
                <a:xfrm>
                  <a:off x="61420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6" name="Rounded Rectangle 125"/>
                <p:cNvSpPr>
                  <a:spLocks noChangeArrowheads="1"/>
                </p:cNvSpPr>
                <p:nvPr/>
              </p:nvSpPr>
              <p:spPr bwMode="auto">
                <a:xfrm>
                  <a:off x="67516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7" name="Rounded Rectangle 126"/>
                <p:cNvSpPr>
                  <a:spLocks noChangeArrowheads="1"/>
                </p:cNvSpPr>
                <p:nvPr/>
              </p:nvSpPr>
              <p:spPr bwMode="auto">
                <a:xfrm>
                  <a:off x="73612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8" name="Rounded Rectangle 127"/>
                <p:cNvSpPr>
                  <a:spLocks noChangeArrowheads="1"/>
                </p:cNvSpPr>
                <p:nvPr/>
              </p:nvSpPr>
              <p:spPr bwMode="auto">
                <a:xfrm>
                  <a:off x="49228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29" name="Rounded Rectangle 128"/>
                <p:cNvSpPr>
                  <a:spLocks noChangeArrowheads="1"/>
                </p:cNvSpPr>
                <p:nvPr/>
              </p:nvSpPr>
              <p:spPr bwMode="auto">
                <a:xfrm>
                  <a:off x="55324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0" name="Rounded Rectangle 129"/>
                <p:cNvSpPr>
                  <a:spLocks noChangeArrowheads="1"/>
                </p:cNvSpPr>
                <p:nvPr/>
              </p:nvSpPr>
              <p:spPr bwMode="auto">
                <a:xfrm>
                  <a:off x="61420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1" name="Rounded Rectangle 130"/>
                <p:cNvSpPr>
                  <a:spLocks noChangeArrowheads="1"/>
                </p:cNvSpPr>
                <p:nvPr/>
              </p:nvSpPr>
              <p:spPr bwMode="auto">
                <a:xfrm>
                  <a:off x="67516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2" name="Rounded Rectangle 131"/>
                <p:cNvSpPr>
                  <a:spLocks noChangeArrowheads="1"/>
                </p:cNvSpPr>
                <p:nvPr/>
              </p:nvSpPr>
              <p:spPr bwMode="auto">
                <a:xfrm>
                  <a:off x="73612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3" name="Rounded Rectangle 132"/>
                <p:cNvSpPr>
                  <a:spLocks noChangeArrowheads="1"/>
                </p:cNvSpPr>
                <p:nvPr/>
              </p:nvSpPr>
              <p:spPr bwMode="auto">
                <a:xfrm>
                  <a:off x="49228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4" name="Rounded Rectangle 133"/>
                <p:cNvSpPr>
                  <a:spLocks noChangeArrowheads="1"/>
                </p:cNvSpPr>
                <p:nvPr/>
              </p:nvSpPr>
              <p:spPr bwMode="auto">
                <a:xfrm>
                  <a:off x="55324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5" name="Rounded Rectangle 134"/>
                <p:cNvSpPr>
                  <a:spLocks noChangeArrowheads="1"/>
                </p:cNvSpPr>
                <p:nvPr/>
              </p:nvSpPr>
              <p:spPr bwMode="auto">
                <a:xfrm>
                  <a:off x="61420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6" name="Rounded Rectangle 135"/>
                <p:cNvSpPr>
                  <a:spLocks noChangeArrowheads="1"/>
                </p:cNvSpPr>
                <p:nvPr/>
              </p:nvSpPr>
              <p:spPr bwMode="auto">
                <a:xfrm>
                  <a:off x="67516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7" name="Rounded Rectangle 136"/>
                <p:cNvSpPr>
                  <a:spLocks noChangeArrowheads="1"/>
                </p:cNvSpPr>
                <p:nvPr/>
              </p:nvSpPr>
              <p:spPr bwMode="auto">
                <a:xfrm>
                  <a:off x="73612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8" name="Rounded Rectangle 137"/>
                <p:cNvSpPr>
                  <a:spLocks noChangeArrowheads="1"/>
                </p:cNvSpPr>
                <p:nvPr/>
              </p:nvSpPr>
              <p:spPr bwMode="auto">
                <a:xfrm>
                  <a:off x="49228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39" name="Rounded Rectangle 138"/>
                <p:cNvSpPr>
                  <a:spLocks noChangeArrowheads="1"/>
                </p:cNvSpPr>
                <p:nvPr/>
              </p:nvSpPr>
              <p:spPr bwMode="auto">
                <a:xfrm>
                  <a:off x="55324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0" name="Rounded Rectangle 139"/>
                <p:cNvSpPr>
                  <a:spLocks noChangeArrowheads="1"/>
                </p:cNvSpPr>
                <p:nvPr/>
              </p:nvSpPr>
              <p:spPr bwMode="auto">
                <a:xfrm>
                  <a:off x="61420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1" name="Rounded Rectangle 140"/>
                <p:cNvSpPr>
                  <a:spLocks noChangeArrowheads="1"/>
                </p:cNvSpPr>
                <p:nvPr/>
              </p:nvSpPr>
              <p:spPr bwMode="auto">
                <a:xfrm>
                  <a:off x="67516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2" name="Rounded Rectangle 141"/>
                <p:cNvSpPr>
                  <a:spLocks noChangeArrowheads="1"/>
                </p:cNvSpPr>
                <p:nvPr/>
              </p:nvSpPr>
              <p:spPr bwMode="auto">
                <a:xfrm>
                  <a:off x="73612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3" name="Rounded Rectangle 142"/>
                <p:cNvSpPr>
                  <a:spLocks noChangeArrowheads="1"/>
                </p:cNvSpPr>
                <p:nvPr/>
              </p:nvSpPr>
              <p:spPr bwMode="auto">
                <a:xfrm>
                  <a:off x="49228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4" name="Rounded Rectangle 143"/>
                <p:cNvSpPr>
                  <a:spLocks noChangeArrowheads="1"/>
                </p:cNvSpPr>
                <p:nvPr/>
              </p:nvSpPr>
              <p:spPr bwMode="auto">
                <a:xfrm>
                  <a:off x="55324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5" name="Rounded Rectangle 144"/>
                <p:cNvSpPr>
                  <a:spLocks noChangeArrowheads="1"/>
                </p:cNvSpPr>
                <p:nvPr/>
              </p:nvSpPr>
              <p:spPr bwMode="auto">
                <a:xfrm>
                  <a:off x="61420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6" name="Rounded Rectangle 145"/>
                <p:cNvSpPr>
                  <a:spLocks noChangeArrowheads="1"/>
                </p:cNvSpPr>
                <p:nvPr/>
              </p:nvSpPr>
              <p:spPr bwMode="auto">
                <a:xfrm>
                  <a:off x="67516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7" name="Rounded Rectangle 146"/>
                <p:cNvSpPr>
                  <a:spLocks noChangeArrowheads="1"/>
                </p:cNvSpPr>
                <p:nvPr/>
              </p:nvSpPr>
              <p:spPr bwMode="auto">
                <a:xfrm>
                  <a:off x="73612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8" name="Rounded Rectangle 147"/>
                <p:cNvSpPr>
                  <a:spLocks noChangeArrowheads="1"/>
                </p:cNvSpPr>
                <p:nvPr/>
              </p:nvSpPr>
              <p:spPr bwMode="auto">
                <a:xfrm>
                  <a:off x="49228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49" name="Rounded Rectangle 148"/>
                <p:cNvSpPr>
                  <a:spLocks noChangeArrowheads="1"/>
                </p:cNvSpPr>
                <p:nvPr/>
              </p:nvSpPr>
              <p:spPr bwMode="auto">
                <a:xfrm>
                  <a:off x="55324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0" name="Rounded Rectangle 149"/>
                <p:cNvSpPr>
                  <a:spLocks noChangeArrowheads="1"/>
                </p:cNvSpPr>
                <p:nvPr/>
              </p:nvSpPr>
              <p:spPr bwMode="auto">
                <a:xfrm>
                  <a:off x="61420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1" name="Rounded Rectangle 150"/>
                <p:cNvSpPr>
                  <a:spLocks noChangeArrowheads="1"/>
                </p:cNvSpPr>
                <p:nvPr/>
              </p:nvSpPr>
              <p:spPr bwMode="auto">
                <a:xfrm>
                  <a:off x="67516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152" name="Rounded Rectangle 151"/>
                <p:cNvSpPr>
                  <a:spLocks noChangeArrowheads="1"/>
                </p:cNvSpPr>
                <p:nvPr/>
              </p:nvSpPr>
              <p:spPr bwMode="auto">
                <a:xfrm>
                  <a:off x="73612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534DFAF1-F61F-BC5B-3E64-0F361B7C6CD8}"/>
              </a:ext>
            </a:extLst>
          </p:cNvPr>
          <p:cNvSpPr txBox="1">
            <a:spLocks/>
          </p:cNvSpPr>
          <p:nvPr/>
        </p:nvSpPr>
        <p:spPr>
          <a:xfrm>
            <a:off x="147193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Wheat Genome markers</a:t>
            </a:r>
            <a:endParaRPr lang="en-US" sz="28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5FBBE-D6DD-408C-9C0A-0C74D72433DD}"/>
              </a:ext>
            </a:extLst>
          </p:cNvPr>
          <p:cNvCxnSpPr/>
          <p:nvPr/>
        </p:nvCxnSpPr>
        <p:spPr>
          <a:xfrm>
            <a:off x="5476240" y="124815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AEBD55C3-D007-4909-9ACA-78B8C9DE5072}"/>
              </a:ext>
            </a:extLst>
          </p:cNvPr>
          <p:cNvCxnSpPr/>
          <p:nvPr/>
        </p:nvCxnSpPr>
        <p:spPr>
          <a:xfrm>
            <a:off x="5476240" y="15882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1D1373F-69B4-44F8-B5B3-7889B3E9FD7D}"/>
              </a:ext>
            </a:extLst>
          </p:cNvPr>
          <p:cNvCxnSpPr/>
          <p:nvPr/>
        </p:nvCxnSpPr>
        <p:spPr>
          <a:xfrm>
            <a:off x="5476240" y="13511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6C9D9FAA-48F3-4F7E-B30C-C716C23B6CA8}"/>
              </a:ext>
            </a:extLst>
          </p:cNvPr>
          <p:cNvCxnSpPr/>
          <p:nvPr/>
        </p:nvCxnSpPr>
        <p:spPr>
          <a:xfrm>
            <a:off x="5476240" y="183652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94C7F184-676A-4C97-B846-DA71C2C96AAB}"/>
              </a:ext>
            </a:extLst>
          </p:cNvPr>
          <p:cNvCxnSpPr/>
          <p:nvPr/>
        </p:nvCxnSpPr>
        <p:spPr>
          <a:xfrm>
            <a:off x="5476240" y="21860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50FF3227-442A-49EA-BA0B-7CA8EE87CBDF}"/>
              </a:ext>
            </a:extLst>
          </p:cNvPr>
          <p:cNvCxnSpPr/>
          <p:nvPr/>
        </p:nvCxnSpPr>
        <p:spPr>
          <a:xfrm>
            <a:off x="5476240" y="27329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8B78DB6-CC98-44A2-8BF8-458FA7780F79}"/>
              </a:ext>
            </a:extLst>
          </p:cNvPr>
          <p:cNvCxnSpPr/>
          <p:nvPr/>
        </p:nvCxnSpPr>
        <p:spPr>
          <a:xfrm>
            <a:off x="5476240" y="30274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C7738BEF-4733-48FA-AEB4-0AD51BAF39FC}"/>
              </a:ext>
            </a:extLst>
          </p:cNvPr>
          <p:cNvCxnSpPr/>
          <p:nvPr/>
        </p:nvCxnSpPr>
        <p:spPr>
          <a:xfrm>
            <a:off x="5476240" y="340944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537543CD-FAAA-4D25-B976-9B870EFF6813}"/>
              </a:ext>
            </a:extLst>
          </p:cNvPr>
          <p:cNvCxnSpPr/>
          <p:nvPr/>
        </p:nvCxnSpPr>
        <p:spPr>
          <a:xfrm>
            <a:off x="5476240" y="36260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AC04EC1D-CA8D-400C-9F10-619713F71823}"/>
              </a:ext>
            </a:extLst>
          </p:cNvPr>
          <p:cNvCxnSpPr/>
          <p:nvPr/>
        </p:nvCxnSpPr>
        <p:spPr>
          <a:xfrm>
            <a:off x="5485323" y="248259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3499074A-C839-48F9-96A7-AF6BA3FD1680}"/>
              </a:ext>
            </a:extLst>
          </p:cNvPr>
          <p:cNvCxnSpPr/>
          <p:nvPr/>
        </p:nvCxnSpPr>
        <p:spPr>
          <a:xfrm>
            <a:off x="5485323" y="282270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79792AF-1105-47FA-B39D-EBC41EE31094}"/>
              </a:ext>
            </a:extLst>
          </p:cNvPr>
          <p:cNvCxnSpPr/>
          <p:nvPr/>
        </p:nvCxnSpPr>
        <p:spPr>
          <a:xfrm>
            <a:off x="5485323" y="25856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3F2EA990-2470-4279-8DB3-A81AD8223CE1}"/>
              </a:ext>
            </a:extLst>
          </p:cNvPr>
          <p:cNvCxnSpPr/>
          <p:nvPr/>
        </p:nvCxnSpPr>
        <p:spPr>
          <a:xfrm>
            <a:off x="5485323" y="30709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2C2A6E0F-4927-4303-B098-93E2B505F048}"/>
              </a:ext>
            </a:extLst>
          </p:cNvPr>
          <p:cNvCxnSpPr/>
          <p:nvPr/>
        </p:nvCxnSpPr>
        <p:spPr>
          <a:xfrm>
            <a:off x="5485323" y="34204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68AF1694-63BC-4C82-A3DB-8D0E1DB88C79}"/>
              </a:ext>
            </a:extLst>
          </p:cNvPr>
          <p:cNvCxnSpPr/>
          <p:nvPr/>
        </p:nvCxnSpPr>
        <p:spPr>
          <a:xfrm>
            <a:off x="5485323" y="39674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2B5D0C72-4F86-450B-BCA4-6C4294764425}"/>
              </a:ext>
            </a:extLst>
          </p:cNvPr>
          <p:cNvCxnSpPr/>
          <p:nvPr/>
        </p:nvCxnSpPr>
        <p:spPr>
          <a:xfrm>
            <a:off x="5485323" y="4261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2E952AD2-FC71-4302-B061-87A318257402}"/>
              </a:ext>
            </a:extLst>
          </p:cNvPr>
          <p:cNvCxnSpPr/>
          <p:nvPr/>
        </p:nvCxnSpPr>
        <p:spPr>
          <a:xfrm>
            <a:off x="5485323" y="46438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6E449ADC-DDA6-43BD-974F-FFEE27ABDB40}"/>
              </a:ext>
            </a:extLst>
          </p:cNvPr>
          <p:cNvCxnSpPr/>
          <p:nvPr/>
        </p:nvCxnSpPr>
        <p:spPr>
          <a:xfrm>
            <a:off x="5485323" y="48605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9314169A-6B2F-4764-88BC-04C7B1B6D6CB}"/>
              </a:ext>
            </a:extLst>
          </p:cNvPr>
          <p:cNvCxnSpPr/>
          <p:nvPr/>
        </p:nvCxnSpPr>
        <p:spPr>
          <a:xfrm>
            <a:off x="5476240" y="37716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A9CC4AC9-F6F6-477A-9BCA-89BDB869AC19}"/>
              </a:ext>
            </a:extLst>
          </p:cNvPr>
          <p:cNvCxnSpPr/>
          <p:nvPr/>
        </p:nvCxnSpPr>
        <p:spPr>
          <a:xfrm>
            <a:off x="5476240" y="411175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167CE87-9C49-4D10-ABE4-75DEC7189939}"/>
              </a:ext>
            </a:extLst>
          </p:cNvPr>
          <p:cNvCxnSpPr/>
          <p:nvPr/>
        </p:nvCxnSpPr>
        <p:spPr>
          <a:xfrm>
            <a:off x="5476240" y="38746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378B815A-BF39-4876-9287-8B5AF9998735}"/>
              </a:ext>
            </a:extLst>
          </p:cNvPr>
          <p:cNvCxnSpPr/>
          <p:nvPr/>
        </p:nvCxnSpPr>
        <p:spPr>
          <a:xfrm>
            <a:off x="5476240" y="43600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974E60C5-8251-4C01-9AD9-B0EB016B05F3}"/>
              </a:ext>
            </a:extLst>
          </p:cNvPr>
          <p:cNvCxnSpPr/>
          <p:nvPr/>
        </p:nvCxnSpPr>
        <p:spPr>
          <a:xfrm>
            <a:off x="5476240" y="470949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1806A808-A29E-47B2-8524-A695AF2A4BEA}"/>
              </a:ext>
            </a:extLst>
          </p:cNvPr>
          <p:cNvCxnSpPr/>
          <p:nvPr/>
        </p:nvCxnSpPr>
        <p:spPr>
          <a:xfrm>
            <a:off x="5476240" y="52564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9C0D7E6A-FBF7-4B34-B175-C1E7EC386946}"/>
              </a:ext>
            </a:extLst>
          </p:cNvPr>
          <p:cNvCxnSpPr/>
          <p:nvPr/>
        </p:nvCxnSpPr>
        <p:spPr>
          <a:xfrm>
            <a:off x="5476240" y="555091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31774C6B-60A7-4AAF-8434-1290A4BDE84D}"/>
              </a:ext>
            </a:extLst>
          </p:cNvPr>
          <p:cNvCxnSpPr/>
          <p:nvPr/>
        </p:nvCxnSpPr>
        <p:spPr>
          <a:xfrm>
            <a:off x="5476240" y="593293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D88A9431-4BA4-45DC-89DD-269779AE9F80}"/>
              </a:ext>
            </a:extLst>
          </p:cNvPr>
          <p:cNvCxnSpPr/>
          <p:nvPr/>
        </p:nvCxnSpPr>
        <p:spPr>
          <a:xfrm>
            <a:off x="5476240" y="614956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B7ECC1E6-414F-4567-A0D0-1C78CCE5086E}"/>
              </a:ext>
            </a:extLst>
          </p:cNvPr>
          <p:cNvCxnSpPr/>
          <p:nvPr/>
        </p:nvCxnSpPr>
        <p:spPr>
          <a:xfrm>
            <a:off x="6096000" y="38048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F0B0F1AD-A84B-426F-B9CA-217F5B05F4B0}"/>
              </a:ext>
            </a:extLst>
          </p:cNvPr>
          <p:cNvCxnSpPr/>
          <p:nvPr/>
        </p:nvCxnSpPr>
        <p:spPr>
          <a:xfrm>
            <a:off x="6096000" y="414500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C1B23C46-8BE9-48EE-A95E-74E783CD5FFB}"/>
              </a:ext>
            </a:extLst>
          </p:cNvPr>
          <p:cNvCxnSpPr/>
          <p:nvPr/>
        </p:nvCxnSpPr>
        <p:spPr>
          <a:xfrm>
            <a:off x="6096000" y="39078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5B5894F-01DB-4246-A27F-DEAFDE3AA92F}"/>
              </a:ext>
            </a:extLst>
          </p:cNvPr>
          <p:cNvCxnSpPr/>
          <p:nvPr/>
        </p:nvCxnSpPr>
        <p:spPr>
          <a:xfrm>
            <a:off x="6096000" y="43932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646AAF64-F9A9-4AC0-9CDB-29178BB3FB9C}"/>
              </a:ext>
            </a:extLst>
          </p:cNvPr>
          <p:cNvCxnSpPr/>
          <p:nvPr/>
        </p:nvCxnSpPr>
        <p:spPr>
          <a:xfrm>
            <a:off x="6096000" y="47427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CE3413A8-48EA-4D01-A9CB-C29E253A3807}"/>
              </a:ext>
            </a:extLst>
          </p:cNvPr>
          <p:cNvCxnSpPr/>
          <p:nvPr/>
        </p:nvCxnSpPr>
        <p:spPr>
          <a:xfrm>
            <a:off x="6096000" y="52896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4DB09A83-6172-4AA2-95C3-5596415257A1}"/>
              </a:ext>
            </a:extLst>
          </p:cNvPr>
          <p:cNvCxnSpPr/>
          <p:nvPr/>
        </p:nvCxnSpPr>
        <p:spPr>
          <a:xfrm>
            <a:off x="6096000" y="55841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BF2D9ADB-D7C1-4F10-8B5D-C359139B2AAC}"/>
              </a:ext>
            </a:extLst>
          </p:cNvPr>
          <p:cNvCxnSpPr/>
          <p:nvPr/>
        </p:nvCxnSpPr>
        <p:spPr>
          <a:xfrm>
            <a:off x="6096000" y="596618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AFF32865-ED58-4B8F-A66B-184A285B8179}"/>
              </a:ext>
            </a:extLst>
          </p:cNvPr>
          <p:cNvCxnSpPr/>
          <p:nvPr/>
        </p:nvCxnSpPr>
        <p:spPr>
          <a:xfrm>
            <a:off x="6096000" y="618281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6A6298BC-43E8-4E87-96B5-73A2F112D143}"/>
              </a:ext>
            </a:extLst>
          </p:cNvPr>
          <p:cNvCxnSpPr/>
          <p:nvPr/>
        </p:nvCxnSpPr>
        <p:spPr>
          <a:xfrm>
            <a:off x="6096000" y="10976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CF0C4371-6232-4D67-A847-94D014671E79}"/>
              </a:ext>
            </a:extLst>
          </p:cNvPr>
          <p:cNvCxnSpPr/>
          <p:nvPr/>
        </p:nvCxnSpPr>
        <p:spPr>
          <a:xfrm>
            <a:off x="6096000" y="143777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3D75586A-207A-442B-8C70-0CC07F7CD46B}"/>
              </a:ext>
            </a:extLst>
          </p:cNvPr>
          <p:cNvCxnSpPr/>
          <p:nvPr/>
        </p:nvCxnSpPr>
        <p:spPr>
          <a:xfrm>
            <a:off x="6096000" y="12006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23E62705-9C9A-4E41-A6B4-2885168FC359}"/>
              </a:ext>
            </a:extLst>
          </p:cNvPr>
          <p:cNvCxnSpPr/>
          <p:nvPr/>
        </p:nvCxnSpPr>
        <p:spPr>
          <a:xfrm>
            <a:off x="6096000" y="168603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5775CE9B-1E72-4A4F-B083-C77C57AD4A50}"/>
              </a:ext>
            </a:extLst>
          </p:cNvPr>
          <p:cNvCxnSpPr/>
          <p:nvPr/>
        </p:nvCxnSpPr>
        <p:spPr>
          <a:xfrm>
            <a:off x="6096000" y="203550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A8C8B2DE-01E9-499D-977A-6CD6E802D02F}"/>
              </a:ext>
            </a:extLst>
          </p:cNvPr>
          <p:cNvCxnSpPr/>
          <p:nvPr/>
        </p:nvCxnSpPr>
        <p:spPr>
          <a:xfrm>
            <a:off x="6096000" y="25824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73B17C1A-ADA4-4007-AEF9-360B8C484F1C}"/>
              </a:ext>
            </a:extLst>
          </p:cNvPr>
          <p:cNvCxnSpPr/>
          <p:nvPr/>
        </p:nvCxnSpPr>
        <p:spPr>
          <a:xfrm>
            <a:off x="6096000" y="28769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DE1A322E-C687-4864-B93C-970221D41F53}"/>
              </a:ext>
            </a:extLst>
          </p:cNvPr>
          <p:cNvCxnSpPr/>
          <p:nvPr/>
        </p:nvCxnSpPr>
        <p:spPr>
          <a:xfrm>
            <a:off x="6096000" y="325895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F8EE079F-FADA-4D02-B428-81542E446E8D}"/>
              </a:ext>
            </a:extLst>
          </p:cNvPr>
          <p:cNvCxnSpPr/>
          <p:nvPr/>
        </p:nvCxnSpPr>
        <p:spPr>
          <a:xfrm>
            <a:off x="6096000" y="347558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322389D8-341F-43F6-8B0F-E1403BDEC684}"/>
              </a:ext>
            </a:extLst>
          </p:cNvPr>
          <p:cNvCxnSpPr/>
          <p:nvPr/>
        </p:nvCxnSpPr>
        <p:spPr>
          <a:xfrm>
            <a:off x="6096000" y="36931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4DB7967D-DC2F-4FB7-B087-099DE395C857}"/>
              </a:ext>
            </a:extLst>
          </p:cNvPr>
          <p:cNvCxnSpPr/>
          <p:nvPr/>
        </p:nvCxnSpPr>
        <p:spPr>
          <a:xfrm>
            <a:off x="6096000" y="403324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FDBC75C4-418A-4AA8-88A3-A9E5A5533A28}"/>
              </a:ext>
            </a:extLst>
          </p:cNvPr>
          <p:cNvCxnSpPr/>
          <p:nvPr/>
        </p:nvCxnSpPr>
        <p:spPr>
          <a:xfrm>
            <a:off x="6096000" y="37961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E0911E3A-F9F7-4FD0-B733-BE30E52DD131}"/>
              </a:ext>
            </a:extLst>
          </p:cNvPr>
          <p:cNvCxnSpPr/>
          <p:nvPr/>
        </p:nvCxnSpPr>
        <p:spPr>
          <a:xfrm>
            <a:off x="6096000" y="42815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0D02ABAD-6693-4C88-9F03-9E3E0C1D5E81}"/>
              </a:ext>
            </a:extLst>
          </p:cNvPr>
          <p:cNvCxnSpPr/>
          <p:nvPr/>
        </p:nvCxnSpPr>
        <p:spPr>
          <a:xfrm>
            <a:off x="6096000" y="463097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AC96F782-A132-4035-B2C8-6632005BFBE6}"/>
              </a:ext>
            </a:extLst>
          </p:cNvPr>
          <p:cNvCxnSpPr/>
          <p:nvPr/>
        </p:nvCxnSpPr>
        <p:spPr>
          <a:xfrm>
            <a:off x="6096000" y="51779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A7468F8A-09C8-4103-AA8A-215ADC43F7D4}"/>
              </a:ext>
            </a:extLst>
          </p:cNvPr>
          <p:cNvCxnSpPr/>
          <p:nvPr/>
        </p:nvCxnSpPr>
        <p:spPr>
          <a:xfrm>
            <a:off x="6096000" y="547240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1FC73F-7B0E-4B1B-A3F1-A01CF5DBBE53}"/>
              </a:ext>
            </a:extLst>
          </p:cNvPr>
          <p:cNvCxnSpPr/>
          <p:nvPr/>
        </p:nvCxnSpPr>
        <p:spPr>
          <a:xfrm>
            <a:off x="6096000" y="585442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C49D61DA-250B-47A1-8449-04D40C71CE35}"/>
              </a:ext>
            </a:extLst>
          </p:cNvPr>
          <p:cNvCxnSpPr/>
          <p:nvPr/>
        </p:nvCxnSpPr>
        <p:spPr>
          <a:xfrm>
            <a:off x="6096000" y="607105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4278AF83-A340-4218-A680-0DE9B9C0D638}"/>
              </a:ext>
            </a:extLst>
          </p:cNvPr>
          <p:cNvCxnSpPr/>
          <p:nvPr/>
        </p:nvCxnSpPr>
        <p:spPr>
          <a:xfrm>
            <a:off x="6694363" y="305327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4CBF1B0D-1A34-4045-A8EC-188D497CD27B}"/>
              </a:ext>
            </a:extLst>
          </p:cNvPr>
          <p:cNvCxnSpPr/>
          <p:nvPr/>
        </p:nvCxnSpPr>
        <p:spPr>
          <a:xfrm>
            <a:off x="6694363" y="33933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91B4E672-6CCC-4ECD-BAEC-5DFE24DDC6BA}"/>
              </a:ext>
            </a:extLst>
          </p:cNvPr>
          <p:cNvCxnSpPr/>
          <p:nvPr/>
        </p:nvCxnSpPr>
        <p:spPr>
          <a:xfrm>
            <a:off x="6694363" y="31562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38F550C3-CA32-4DF0-8768-D6B6E8DD4890}"/>
              </a:ext>
            </a:extLst>
          </p:cNvPr>
          <p:cNvCxnSpPr/>
          <p:nvPr/>
        </p:nvCxnSpPr>
        <p:spPr>
          <a:xfrm>
            <a:off x="6694363" y="364164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38DE5C3E-2AC8-48B5-94AC-D0061AECB3E3}"/>
              </a:ext>
            </a:extLst>
          </p:cNvPr>
          <p:cNvCxnSpPr/>
          <p:nvPr/>
        </p:nvCxnSpPr>
        <p:spPr>
          <a:xfrm>
            <a:off x="6694363" y="399112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8D4415C1-0D66-4608-8008-79AC997B718F}"/>
              </a:ext>
            </a:extLst>
          </p:cNvPr>
          <p:cNvCxnSpPr/>
          <p:nvPr/>
        </p:nvCxnSpPr>
        <p:spPr>
          <a:xfrm>
            <a:off x="6694363" y="45380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3CA18129-1FC1-4C82-82CF-0E992F4D3D19}"/>
              </a:ext>
            </a:extLst>
          </p:cNvPr>
          <p:cNvCxnSpPr/>
          <p:nvPr/>
        </p:nvCxnSpPr>
        <p:spPr>
          <a:xfrm>
            <a:off x="6694363" y="48325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3699DEA5-E3F4-4A1A-901B-AB19A1A64778}"/>
              </a:ext>
            </a:extLst>
          </p:cNvPr>
          <p:cNvCxnSpPr/>
          <p:nvPr/>
        </p:nvCxnSpPr>
        <p:spPr>
          <a:xfrm>
            <a:off x="6694363" y="52145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80D7D3F-4804-483D-862D-8BB311C8A24D}"/>
              </a:ext>
            </a:extLst>
          </p:cNvPr>
          <p:cNvCxnSpPr/>
          <p:nvPr/>
        </p:nvCxnSpPr>
        <p:spPr>
          <a:xfrm>
            <a:off x="6694363" y="543119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4DD2D7DB-713B-4FF2-900F-E88F3695E8BF}"/>
              </a:ext>
            </a:extLst>
          </p:cNvPr>
          <p:cNvCxnSpPr/>
          <p:nvPr/>
        </p:nvCxnSpPr>
        <p:spPr>
          <a:xfrm>
            <a:off x="6703446" y="384806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A72759E7-19D5-45C9-989F-384F3AC7EA74}"/>
              </a:ext>
            </a:extLst>
          </p:cNvPr>
          <p:cNvCxnSpPr/>
          <p:nvPr/>
        </p:nvCxnSpPr>
        <p:spPr>
          <a:xfrm>
            <a:off x="6703446" y="41881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CDD49C0C-116C-4114-BBAF-15EDA35D6656}"/>
              </a:ext>
            </a:extLst>
          </p:cNvPr>
          <p:cNvCxnSpPr/>
          <p:nvPr/>
        </p:nvCxnSpPr>
        <p:spPr>
          <a:xfrm>
            <a:off x="6703446" y="39510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492E362A-791B-4459-8552-A9B1F517B2B4}"/>
              </a:ext>
            </a:extLst>
          </p:cNvPr>
          <p:cNvCxnSpPr/>
          <p:nvPr/>
        </p:nvCxnSpPr>
        <p:spPr>
          <a:xfrm>
            <a:off x="6703446" y="44364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9249D3C3-F4FC-46A6-B4FD-195BF453F823}"/>
              </a:ext>
            </a:extLst>
          </p:cNvPr>
          <p:cNvCxnSpPr/>
          <p:nvPr/>
        </p:nvCxnSpPr>
        <p:spPr>
          <a:xfrm>
            <a:off x="6703446" y="478590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9B4B89EC-872C-4AF8-B58D-D8A87120A23A}"/>
              </a:ext>
            </a:extLst>
          </p:cNvPr>
          <p:cNvCxnSpPr/>
          <p:nvPr/>
        </p:nvCxnSpPr>
        <p:spPr>
          <a:xfrm>
            <a:off x="6703446" y="5332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1E892F79-94EC-4754-9D34-5554C8635A00}"/>
              </a:ext>
            </a:extLst>
          </p:cNvPr>
          <p:cNvCxnSpPr/>
          <p:nvPr/>
        </p:nvCxnSpPr>
        <p:spPr>
          <a:xfrm>
            <a:off x="6703446" y="562733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0E25C821-D6E4-4A35-9058-2A7FC493A7D2}"/>
              </a:ext>
            </a:extLst>
          </p:cNvPr>
          <p:cNvCxnSpPr/>
          <p:nvPr/>
        </p:nvCxnSpPr>
        <p:spPr>
          <a:xfrm>
            <a:off x="6703446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9A38DD21-F057-414E-B53C-604B0DD41F8E}"/>
              </a:ext>
            </a:extLst>
          </p:cNvPr>
          <p:cNvCxnSpPr/>
          <p:nvPr/>
        </p:nvCxnSpPr>
        <p:spPr>
          <a:xfrm>
            <a:off x="6703446" y="62259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D72F0A9B-A761-48EB-93C8-7A7EFCED9970}"/>
              </a:ext>
            </a:extLst>
          </p:cNvPr>
          <p:cNvCxnSpPr/>
          <p:nvPr/>
        </p:nvCxnSpPr>
        <p:spPr>
          <a:xfrm>
            <a:off x="6694363" y="110572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A6AAB0F-3EFD-45DA-B1FC-722ECA125CFF}"/>
              </a:ext>
            </a:extLst>
          </p:cNvPr>
          <p:cNvCxnSpPr/>
          <p:nvPr/>
        </p:nvCxnSpPr>
        <p:spPr>
          <a:xfrm>
            <a:off x="6694363" y="144583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5093A3E0-5E8C-4684-B976-53BA0FA940F2}"/>
              </a:ext>
            </a:extLst>
          </p:cNvPr>
          <p:cNvCxnSpPr/>
          <p:nvPr/>
        </p:nvCxnSpPr>
        <p:spPr>
          <a:xfrm>
            <a:off x="6694363" y="12087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E32D2FF6-D1D4-4F31-9377-98A8BC5E4E63}"/>
              </a:ext>
            </a:extLst>
          </p:cNvPr>
          <p:cNvCxnSpPr/>
          <p:nvPr/>
        </p:nvCxnSpPr>
        <p:spPr>
          <a:xfrm>
            <a:off x="6694363" y="16940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79E8A62B-1DF0-47E7-96E8-7EDB5285BA1E}"/>
              </a:ext>
            </a:extLst>
          </p:cNvPr>
          <p:cNvCxnSpPr/>
          <p:nvPr/>
        </p:nvCxnSpPr>
        <p:spPr>
          <a:xfrm>
            <a:off x="6694363" y="20435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12B583D8-35C2-459E-9417-B091751BD0E9}"/>
              </a:ext>
            </a:extLst>
          </p:cNvPr>
          <p:cNvCxnSpPr/>
          <p:nvPr/>
        </p:nvCxnSpPr>
        <p:spPr>
          <a:xfrm>
            <a:off x="6694363" y="25905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B2786FEF-2B17-4CAE-808B-A7690F3F08D9}"/>
              </a:ext>
            </a:extLst>
          </p:cNvPr>
          <p:cNvCxnSpPr/>
          <p:nvPr/>
        </p:nvCxnSpPr>
        <p:spPr>
          <a:xfrm>
            <a:off x="6694363" y="288499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1FF579D0-CBFC-451F-B4F5-5B0DD6AB6D5F}"/>
              </a:ext>
            </a:extLst>
          </p:cNvPr>
          <p:cNvCxnSpPr/>
          <p:nvPr/>
        </p:nvCxnSpPr>
        <p:spPr>
          <a:xfrm>
            <a:off x="6694363" y="32670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C9941E01-EB14-489B-9865-F9851BFBF39F}"/>
              </a:ext>
            </a:extLst>
          </p:cNvPr>
          <p:cNvCxnSpPr/>
          <p:nvPr/>
        </p:nvCxnSpPr>
        <p:spPr>
          <a:xfrm>
            <a:off x="6694363" y="34836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8A90ADE6-39B6-42A2-8F02-AA994C463261}"/>
              </a:ext>
            </a:extLst>
          </p:cNvPr>
          <p:cNvCxnSpPr/>
          <p:nvPr/>
        </p:nvCxnSpPr>
        <p:spPr>
          <a:xfrm>
            <a:off x="6096000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34E9853-17B1-4423-BCE4-5761D532DF09}"/>
              </a:ext>
            </a:extLst>
          </p:cNvPr>
          <p:cNvCxnSpPr/>
          <p:nvPr/>
        </p:nvCxnSpPr>
        <p:spPr>
          <a:xfrm>
            <a:off x="5485323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2345B4CD-98C0-432D-8CAE-2BEC633E6F75}"/>
              </a:ext>
            </a:extLst>
          </p:cNvPr>
          <p:cNvCxnSpPr/>
          <p:nvPr/>
        </p:nvCxnSpPr>
        <p:spPr>
          <a:xfrm>
            <a:off x="5485323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F8597606-C48D-41AB-AEB5-8A992E6110A0}"/>
              </a:ext>
            </a:extLst>
          </p:cNvPr>
          <p:cNvGrpSpPr/>
          <p:nvPr/>
        </p:nvGrpSpPr>
        <p:grpSpPr>
          <a:xfrm>
            <a:off x="7450115" y="1067184"/>
            <a:ext cx="2642782" cy="5664913"/>
            <a:chOff x="4922849" y="1148463"/>
            <a:chExt cx="2642782" cy="5664913"/>
          </a:xfrm>
        </p:grpSpPr>
        <p:sp>
          <p:nvSpPr>
            <p:cNvPr id="478" name="Rectangle 3">
              <a:extLst>
                <a:ext uri="{FF2B5EF4-FFF2-40B4-BE49-F238E27FC236}">
                  <a16:creationId xmlns:a16="http://schemas.microsoft.com/office/drawing/2014/main" id="{4F579748-7B5E-4383-8622-A28C847C0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9755" y="6413266"/>
              <a:ext cx="94769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>
                  <a:latin typeface="Trebuchet MS" pitchFamily="34" charset="0"/>
                </a:rPr>
                <a:t>Wheat</a:t>
              </a:r>
              <a:endParaRPr lang="en-US" sz="2400" dirty="0">
                <a:latin typeface="Arial" pitchFamily="34" charset="0"/>
              </a:endParaRPr>
            </a:p>
          </p:txBody>
        </p:sp>
        <p:grpSp>
          <p:nvGrpSpPr>
            <p:cNvPr id="479" name="Group 478">
              <a:extLst>
                <a:ext uri="{FF2B5EF4-FFF2-40B4-BE49-F238E27FC236}">
                  <a16:creationId xmlns:a16="http://schemas.microsoft.com/office/drawing/2014/main" id="{2480F2F4-6187-46E0-9F72-F07C5ADCCBEC}"/>
                </a:ext>
              </a:extLst>
            </p:cNvPr>
            <p:cNvGrpSpPr/>
            <p:nvPr/>
          </p:nvGrpSpPr>
          <p:grpSpPr>
            <a:xfrm>
              <a:off x="4922849" y="1148463"/>
              <a:ext cx="2642782" cy="5273516"/>
              <a:chOff x="4922849" y="1148463"/>
              <a:chExt cx="2642782" cy="5273516"/>
            </a:xfrm>
          </p:grpSpPr>
          <p:grpSp>
            <p:nvGrpSpPr>
              <p:cNvPr id="480" name="Group 479">
                <a:extLst>
                  <a:ext uri="{FF2B5EF4-FFF2-40B4-BE49-F238E27FC236}">
                    <a16:creationId xmlns:a16="http://schemas.microsoft.com/office/drawing/2014/main" id="{514EF82F-A295-4FC2-9E67-42FCCA28C6F7}"/>
                  </a:ext>
                </a:extLst>
              </p:cNvPr>
              <p:cNvGrpSpPr/>
              <p:nvPr/>
            </p:nvGrpSpPr>
            <p:grpSpPr>
              <a:xfrm>
                <a:off x="4922849" y="4406013"/>
                <a:ext cx="2642782" cy="2015966"/>
                <a:chOff x="4922849" y="4406013"/>
                <a:chExt cx="2642782" cy="2015966"/>
              </a:xfrm>
            </p:grpSpPr>
            <p:sp>
              <p:nvSpPr>
                <p:cNvPr id="573" name="Rounded Rectangle 11">
                  <a:extLst>
                    <a:ext uri="{FF2B5EF4-FFF2-40B4-BE49-F238E27FC236}">
                      <a16:creationId xmlns:a16="http://schemas.microsoft.com/office/drawing/2014/main" id="{1B6ADCD3-81C2-49C0-ADA9-A1F576802C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4" name="Rounded Rectangle 13">
                  <a:extLst>
                    <a:ext uri="{FF2B5EF4-FFF2-40B4-BE49-F238E27FC236}">
                      <a16:creationId xmlns:a16="http://schemas.microsoft.com/office/drawing/2014/main" id="{1EE349D0-9E1A-47E3-BBAE-F5FC0464D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5" name="Rounded Rectangle 14">
                  <a:extLst>
                    <a:ext uri="{FF2B5EF4-FFF2-40B4-BE49-F238E27FC236}">
                      <a16:creationId xmlns:a16="http://schemas.microsoft.com/office/drawing/2014/main" id="{2DDDDEA5-0C09-4284-9EC9-D2BA96D21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6" name="Rounded Rectangle 15">
                  <a:extLst>
                    <a:ext uri="{FF2B5EF4-FFF2-40B4-BE49-F238E27FC236}">
                      <a16:creationId xmlns:a16="http://schemas.microsoft.com/office/drawing/2014/main" id="{138FA1EF-231E-441B-84F0-D8ED3394DA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7" name="Rounded Rectangle 16">
                  <a:extLst>
                    <a:ext uri="{FF2B5EF4-FFF2-40B4-BE49-F238E27FC236}">
                      <a16:creationId xmlns:a16="http://schemas.microsoft.com/office/drawing/2014/main" id="{DBE4F8CE-A823-409B-9303-ABAE75B61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60347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8" name="Rounded Rectangle 17">
                  <a:extLst>
                    <a:ext uri="{FF2B5EF4-FFF2-40B4-BE49-F238E27FC236}">
                      <a16:creationId xmlns:a16="http://schemas.microsoft.com/office/drawing/2014/main" id="{C4D8C0EB-7FD8-4415-B461-C00B7D300A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9" name="Rounded Rectangle 18">
                  <a:extLst>
                    <a:ext uri="{FF2B5EF4-FFF2-40B4-BE49-F238E27FC236}">
                      <a16:creationId xmlns:a16="http://schemas.microsoft.com/office/drawing/2014/main" id="{9FC28778-5B63-44E8-BDF0-A3E6D0D50E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0" name="Rounded Rectangle 19">
                  <a:extLst>
                    <a:ext uri="{FF2B5EF4-FFF2-40B4-BE49-F238E27FC236}">
                      <a16:creationId xmlns:a16="http://schemas.microsoft.com/office/drawing/2014/main" id="{51A0D2D6-307B-4DAD-9778-7F2A7CF8E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1" name="Rounded Rectangle 20">
                  <a:extLst>
                    <a:ext uri="{FF2B5EF4-FFF2-40B4-BE49-F238E27FC236}">
                      <a16:creationId xmlns:a16="http://schemas.microsoft.com/office/drawing/2014/main" id="{3832778D-1623-4B91-8D53-870AB315C4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2" name="Rounded Rectangle 21">
                  <a:extLst>
                    <a:ext uri="{FF2B5EF4-FFF2-40B4-BE49-F238E27FC236}">
                      <a16:creationId xmlns:a16="http://schemas.microsoft.com/office/drawing/2014/main" id="{1389A78D-A044-4F71-899D-AF587D61AA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8538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3" name="Rounded Rectangle 22">
                  <a:extLst>
                    <a:ext uri="{FF2B5EF4-FFF2-40B4-BE49-F238E27FC236}">
                      <a16:creationId xmlns:a16="http://schemas.microsoft.com/office/drawing/2014/main" id="{EDFD9BF2-5B7A-4BC4-B555-E59E109735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4" name="Rounded Rectangle 23">
                  <a:extLst>
                    <a:ext uri="{FF2B5EF4-FFF2-40B4-BE49-F238E27FC236}">
                      <a16:creationId xmlns:a16="http://schemas.microsoft.com/office/drawing/2014/main" id="{021E7C16-4DF9-441C-9480-2DE0AD48B0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5" name="Rounded Rectangle 24">
                  <a:extLst>
                    <a:ext uri="{FF2B5EF4-FFF2-40B4-BE49-F238E27FC236}">
                      <a16:creationId xmlns:a16="http://schemas.microsoft.com/office/drawing/2014/main" id="{AA48E636-3C9B-4756-AA5E-727AB2ED3E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6" name="Rounded Rectangle 25">
                  <a:extLst>
                    <a:ext uri="{FF2B5EF4-FFF2-40B4-BE49-F238E27FC236}">
                      <a16:creationId xmlns:a16="http://schemas.microsoft.com/office/drawing/2014/main" id="{56A6438B-CAF0-46E9-8DEB-2C9B91E58F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7" name="Rounded Rectangle 26">
                  <a:extLst>
                    <a:ext uri="{FF2B5EF4-FFF2-40B4-BE49-F238E27FC236}">
                      <a16:creationId xmlns:a16="http://schemas.microsoft.com/office/drawing/2014/main" id="{6495F4C3-C7A3-400F-B3A8-54AAF8D7E2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6728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8" name="Rounded Rectangle 27">
                  <a:extLst>
                    <a:ext uri="{FF2B5EF4-FFF2-40B4-BE49-F238E27FC236}">
                      <a16:creationId xmlns:a16="http://schemas.microsoft.com/office/drawing/2014/main" id="{C8F94771-CE7B-4B04-A260-0E28FF517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89" name="Rounded Rectangle 28">
                  <a:extLst>
                    <a:ext uri="{FF2B5EF4-FFF2-40B4-BE49-F238E27FC236}">
                      <a16:creationId xmlns:a16="http://schemas.microsoft.com/office/drawing/2014/main" id="{B915F2AA-9452-4DF2-B9DE-909A246CAB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0" name="Rounded Rectangle 29">
                  <a:extLst>
                    <a:ext uri="{FF2B5EF4-FFF2-40B4-BE49-F238E27FC236}">
                      <a16:creationId xmlns:a16="http://schemas.microsoft.com/office/drawing/2014/main" id="{0EFCAD40-9EDD-4A6B-8234-51653A0E6C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1" name="Rounded Rectangle 30">
                  <a:extLst>
                    <a:ext uri="{FF2B5EF4-FFF2-40B4-BE49-F238E27FC236}">
                      <a16:creationId xmlns:a16="http://schemas.microsoft.com/office/drawing/2014/main" id="{40A5AC4E-3DBB-43D2-8E0D-F46B7186D0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2" name="Rounded Rectangle 31">
                  <a:extLst>
                    <a:ext uri="{FF2B5EF4-FFF2-40B4-BE49-F238E27FC236}">
                      <a16:creationId xmlns:a16="http://schemas.microsoft.com/office/drawing/2014/main" id="{3F0B101F-6FAC-4FC6-B8EB-25C7440B79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4918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3" name="Rounded Rectangle 32">
                  <a:extLst>
                    <a:ext uri="{FF2B5EF4-FFF2-40B4-BE49-F238E27FC236}">
                      <a16:creationId xmlns:a16="http://schemas.microsoft.com/office/drawing/2014/main" id="{991981BE-11F4-4FCF-B0F9-67D3624AA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4" name="Rounded Rectangle 33">
                  <a:extLst>
                    <a:ext uri="{FF2B5EF4-FFF2-40B4-BE49-F238E27FC236}">
                      <a16:creationId xmlns:a16="http://schemas.microsoft.com/office/drawing/2014/main" id="{2DA56730-D2D8-4FCD-9CFF-6A036FDDDD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5" name="Rounded Rectangle 34">
                  <a:extLst>
                    <a:ext uri="{FF2B5EF4-FFF2-40B4-BE49-F238E27FC236}">
                      <a16:creationId xmlns:a16="http://schemas.microsoft.com/office/drawing/2014/main" id="{5F6AEDB1-88BA-4A8A-9F88-312884EA3B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6" name="Rounded Rectangle 35">
                  <a:extLst>
                    <a:ext uri="{FF2B5EF4-FFF2-40B4-BE49-F238E27FC236}">
                      <a16:creationId xmlns:a16="http://schemas.microsoft.com/office/drawing/2014/main" id="{5981A020-1E40-456E-86CA-77D04CDEA0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7" name="Rounded Rectangle 36">
                  <a:extLst>
                    <a:ext uri="{FF2B5EF4-FFF2-40B4-BE49-F238E27FC236}">
                      <a16:creationId xmlns:a16="http://schemas.microsoft.com/office/drawing/2014/main" id="{0CCB8D62-EA19-4305-939F-1AF3E47197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3108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8" name="Rounded Rectangle 37">
                  <a:extLst>
                    <a:ext uri="{FF2B5EF4-FFF2-40B4-BE49-F238E27FC236}">
                      <a16:creationId xmlns:a16="http://schemas.microsoft.com/office/drawing/2014/main" id="{789AD584-EB35-439B-9C0D-ACAD7B8AAD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99" name="Rounded Rectangle 38">
                  <a:extLst>
                    <a:ext uri="{FF2B5EF4-FFF2-40B4-BE49-F238E27FC236}">
                      <a16:creationId xmlns:a16="http://schemas.microsoft.com/office/drawing/2014/main" id="{3C70F84D-4250-4DDC-9175-DAC3DF7348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0" name="Rounded Rectangle 39">
                  <a:extLst>
                    <a:ext uri="{FF2B5EF4-FFF2-40B4-BE49-F238E27FC236}">
                      <a16:creationId xmlns:a16="http://schemas.microsoft.com/office/drawing/2014/main" id="{6DEE213E-6164-4871-B067-D362E077AE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1" name="Rounded Rectangle 40">
                  <a:extLst>
                    <a:ext uri="{FF2B5EF4-FFF2-40B4-BE49-F238E27FC236}">
                      <a16:creationId xmlns:a16="http://schemas.microsoft.com/office/drawing/2014/main" id="{ED5845FF-7452-4D73-8C0A-6788804AB4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2" name="Rounded Rectangle 41">
                  <a:extLst>
                    <a:ext uri="{FF2B5EF4-FFF2-40B4-BE49-F238E27FC236}">
                      <a16:creationId xmlns:a16="http://schemas.microsoft.com/office/drawing/2014/main" id="{DBFF9372-5624-4FDE-9DD5-972A6FA33C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51299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3" name="Rounded Rectangle 42">
                  <a:extLst>
                    <a:ext uri="{FF2B5EF4-FFF2-40B4-BE49-F238E27FC236}">
                      <a16:creationId xmlns:a16="http://schemas.microsoft.com/office/drawing/2014/main" id="{FCDCF651-5891-437E-B999-81F378E84D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4" name="Rounded Rectangle 43">
                  <a:extLst>
                    <a:ext uri="{FF2B5EF4-FFF2-40B4-BE49-F238E27FC236}">
                      <a16:creationId xmlns:a16="http://schemas.microsoft.com/office/drawing/2014/main" id="{0A6FF722-7728-4067-8656-EEAD21F53D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5" name="Rounded Rectangle 44">
                  <a:extLst>
                    <a:ext uri="{FF2B5EF4-FFF2-40B4-BE49-F238E27FC236}">
                      <a16:creationId xmlns:a16="http://schemas.microsoft.com/office/drawing/2014/main" id="{187EAE8B-3D01-4759-8240-ADB96639A7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6" name="Rounded Rectangle 45">
                  <a:extLst>
                    <a:ext uri="{FF2B5EF4-FFF2-40B4-BE49-F238E27FC236}">
                      <a16:creationId xmlns:a16="http://schemas.microsoft.com/office/drawing/2014/main" id="{46D674EC-B04F-4061-8267-DFAD97EF8D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7" name="Rounded Rectangle 46">
                  <a:extLst>
                    <a:ext uri="{FF2B5EF4-FFF2-40B4-BE49-F238E27FC236}">
                      <a16:creationId xmlns:a16="http://schemas.microsoft.com/office/drawing/2014/main" id="{1980215A-77DC-4549-87BE-10A473C140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9489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8" name="Rounded Rectangle 47">
                  <a:extLst>
                    <a:ext uri="{FF2B5EF4-FFF2-40B4-BE49-F238E27FC236}">
                      <a16:creationId xmlns:a16="http://schemas.microsoft.com/office/drawing/2014/main" id="{0963A69C-B0DF-4A4B-8E18-FBA398CF9A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09" name="Rounded Rectangle 48">
                  <a:extLst>
                    <a:ext uri="{FF2B5EF4-FFF2-40B4-BE49-F238E27FC236}">
                      <a16:creationId xmlns:a16="http://schemas.microsoft.com/office/drawing/2014/main" id="{E21695D5-E684-4745-8DD8-EFF23FC94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0" name="Rounded Rectangle 49">
                  <a:extLst>
                    <a:ext uri="{FF2B5EF4-FFF2-40B4-BE49-F238E27FC236}">
                      <a16:creationId xmlns:a16="http://schemas.microsoft.com/office/drawing/2014/main" id="{6BCDF5EA-FF1E-474C-ADFB-A31B7C7680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1" name="Rounded Rectangle 50">
                  <a:extLst>
                    <a:ext uri="{FF2B5EF4-FFF2-40B4-BE49-F238E27FC236}">
                      <a16:creationId xmlns:a16="http://schemas.microsoft.com/office/drawing/2014/main" id="{F9114AAD-7AF5-4112-9D1A-E5101C3A8E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2" name="Rounded Rectangle 51">
                  <a:extLst>
                    <a:ext uri="{FF2B5EF4-FFF2-40B4-BE49-F238E27FC236}">
                      <a16:creationId xmlns:a16="http://schemas.microsoft.com/office/drawing/2014/main" id="{8DCB9004-DE1B-4077-A1D4-408F86C7EB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7679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3" name="Rounded Rectangle 52">
                  <a:extLst>
                    <a:ext uri="{FF2B5EF4-FFF2-40B4-BE49-F238E27FC236}">
                      <a16:creationId xmlns:a16="http://schemas.microsoft.com/office/drawing/2014/main" id="{C5A0B44B-BE00-463C-A1D4-70EAD17AC4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4" name="Rounded Rectangle 53">
                  <a:extLst>
                    <a:ext uri="{FF2B5EF4-FFF2-40B4-BE49-F238E27FC236}">
                      <a16:creationId xmlns:a16="http://schemas.microsoft.com/office/drawing/2014/main" id="{76BAAE33-C252-4968-8785-EF5D8C8E56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5" name="Rounded Rectangle 54">
                  <a:extLst>
                    <a:ext uri="{FF2B5EF4-FFF2-40B4-BE49-F238E27FC236}">
                      <a16:creationId xmlns:a16="http://schemas.microsoft.com/office/drawing/2014/main" id="{FB8CB808-A55F-43B0-AE18-053A97773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6" name="Rounded Rectangle 55">
                  <a:extLst>
                    <a:ext uri="{FF2B5EF4-FFF2-40B4-BE49-F238E27FC236}">
                      <a16:creationId xmlns:a16="http://schemas.microsoft.com/office/drawing/2014/main" id="{22A0A544-749C-428E-B14D-AA31E820F0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7" name="Rounded Rectangle 56">
                  <a:extLst>
                    <a:ext uri="{FF2B5EF4-FFF2-40B4-BE49-F238E27FC236}">
                      <a16:creationId xmlns:a16="http://schemas.microsoft.com/office/drawing/2014/main" id="{A53A8FDF-3902-4D7C-B10C-A3EF7BAE60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5869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8" name="Rounded Rectangle 57">
                  <a:extLst>
                    <a:ext uri="{FF2B5EF4-FFF2-40B4-BE49-F238E27FC236}">
                      <a16:creationId xmlns:a16="http://schemas.microsoft.com/office/drawing/2014/main" id="{4236A23B-13CD-42F3-BC64-6D8BC14B2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19" name="Rounded Rectangle 58">
                  <a:extLst>
                    <a:ext uri="{FF2B5EF4-FFF2-40B4-BE49-F238E27FC236}">
                      <a16:creationId xmlns:a16="http://schemas.microsoft.com/office/drawing/2014/main" id="{FF930BC6-440A-447E-A8E8-0E94BA47F00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0" name="Rounded Rectangle 59">
                  <a:extLst>
                    <a:ext uri="{FF2B5EF4-FFF2-40B4-BE49-F238E27FC236}">
                      <a16:creationId xmlns:a16="http://schemas.microsoft.com/office/drawing/2014/main" id="{062B77A5-E8BE-4D07-8537-197BB98CB5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1" name="Rounded Rectangle 60">
                  <a:extLst>
                    <a:ext uri="{FF2B5EF4-FFF2-40B4-BE49-F238E27FC236}">
                      <a16:creationId xmlns:a16="http://schemas.microsoft.com/office/drawing/2014/main" id="{4283C51B-69A3-4F9E-8F87-C774B582C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622" name="Rounded Rectangle 61">
                  <a:extLst>
                    <a:ext uri="{FF2B5EF4-FFF2-40B4-BE49-F238E27FC236}">
                      <a16:creationId xmlns:a16="http://schemas.microsoft.com/office/drawing/2014/main" id="{0673C172-278E-47F5-B851-5BB8CB78CA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4060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030A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481" name="Group 480">
                <a:extLst>
                  <a:ext uri="{FF2B5EF4-FFF2-40B4-BE49-F238E27FC236}">
                    <a16:creationId xmlns:a16="http://schemas.microsoft.com/office/drawing/2014/main" id="{3233DB49-22C4-47B8-B7CC-0649130251AA}"/>
                  </a:ext>
                </a:extLst>
              </p:cNvPr>
              <p:cNvGrpSpPr/>
              <p:nvPr/>
            </p:nvGrpSpPr>
            <p:grpSpPr>
              <a:xfrm>
                <a:off x="4922849" y="2777238"/>
                <a:ext cx="2642782" cy="1834991"/>
                <a:chOff x="4922849" y="2777238"/>
                <a:chExt cx="2642782" cy="1834991"/>
              </a:xfrm>
            </p:grpSpPr>
            <p:sp>
              <p:nvSpPr>
                <p:cNvPr id="528" name="Rounded Rectangle 62">
                  <a:extLst>
                    <a:ext uri="{FF2B5EF4-FFF2-40B4-BE49-F238E27FC236}">
                      <a16:creationId xmlns:a16="http://schemas.microsoft.com/office/drawing/2014/main" id="{60BDBC62-9DFA-4B5C-BF11-341F11C4DF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9" name="Rounded Rectangle 63">
                  <a:extLst>
                    <a:ext uri="{FF2B5EF4-FFF2-40B4-BE49-F238E27FC236}">
                      <a16:creationId xmlns:a16="http://schemas.microsoft.com/office/drawing/2014/main" id="{96F512A0-C0CB-433E-A8EC-0F16A8A2BE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0" name="Rounded Rectangle 64">
                  <a:extLst>
                    <a:ext uri="{FF2B5EF4-FFF2-40B4-BE49-F238E27FC236}">
                      <a16:creationId xmlns:a16="http://schemas.microsoft.com/office/drawing/2014/main" id="{5F82F0E2-372E-4AE8-A58D-F812E4D88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1" name="Rounded Rectangle 65">
                  <a:extLst>
                    <a:ext uri="{FF2B5EF4-FFF2-40B4-BE49-F238E27FC236}">
                      <a16:creationId xmlns:a16="http://schemas.microsoft.com/office/drawing/2014/main" id="{344F9001-9652-4C5C-98F6-F91A860E40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2" name="Rounded Rectangle 66">
                  <a:extLst>
                    <a:ext uri="{FF2B5EF4-FFF2-40B4-BE49-F238E27FC236}">
                      <a16:creationId xmlns:a16="http://schemas.microsoft.com/office/drawing/2014/main" id="{275C4F5C-45F8-4874-9425-F4382613DE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2250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3" name="Rounded Rectangle 67">
                  <a:extLst>
                    <a:ext uri="{FF2B5EF4-FFF2-40B4-BE49-F238E27FC236}">
                      <a16:creationId xmlns:a16="http://schemas.microsoft.com/office/drawing/2014/main" id="{A276C591-774B-48C7-B06B-CAD7DC0956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4" name="Rounded Rectangle 68">
                  <a:extLst>
                    <a:ext uri="{FF2B5EF4-FFF2-40B4-BE49-F238E27FC236}">
                      <a16:creationId xmlns:a16="http://schemas.microsoft.com/office/drawing/2014/main" id="{61C91CAF-528E-4F5F-ACE7-7C325DC01D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5" name="Rounded Rectangle 69">
                  <a:extLst>
                    <a:ext uri="{FF2B5EF4-FFF2-40B4-BE49-F238E27FC236}">
                      <a16:creationId xmlns:a16="http://schemas.microsoft.com/office/drawing/2014/main" id="{F3EBC001-2DFF-4FDB-A55A-7D27EE5509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6" name="Rounded Rectangle 70">
                  <a:extLst>
                    <a:ext uri="{FF2B5EF4-FFF2-40B4-BE49-F238E27FC236}">
                      <a16:creationId xmlns:a16="http://schemas.microsoft.com/office/drawing/2014/main" id="{B96BF861-7F46-447E-A489-EA14D8E4D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7" name="Rounded Rectangle 71">
                  <a:extLst>
                    <a:ext uri="{FF2B5EF4-FFF2-40B4-BE49-F238E27FC236}">
                      <a16:creationId xmlns:a16="http://schemas.microsoft.com/office/drawing/2014/main" id="{81C98915-0A03-4339-BACC-5C9E6A0EAC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40440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8" name="Rounded Rectangle 72">
                  <a:extLst>
                    <a:ext uri="{FF2B5EF4-FFF2-40B4-BE49-F238E27FC236}">
                      <a16:creationId xmlns:a16="http://schemas.microsoft.com/office/drawing/2014/main" id="{B7102BDA-E1EE-4735-8C34-3D69B000D6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39" name="Rounded Rectangle 73">
                  <a:extLst>
                    <a:ext uri="{FF2B5EF4-FFF2-40B4-BE49-F238E27FC236}">
                      <a16:creationId xmlns:a16="http://schemas.microsoft.com/office/drawing/2014/main" id="{5963D12D-9C93-437F-AA3B-A3EA086A092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0" name="Rounded Rectangle 74">
                  <a:extLst>
                    <a:ext uri="{FF2B5EF4-FFF2-40B4-BE49-F238E27FC236}">
                      <a16:creationId xmlns:a16="http://schemas.microsoft.com/office/drawing/2014/main" id="{19664056-A5EC-4124-9704-AAB65F61EF5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1" name="Rounded Rectangle 75">
                  <a:extLst>
                    <a:ext uri="{FF2B5EF4-FFF2-40B4-BE49-F238E27FC236}">
                      <a16:creationId xmlns:a16="http://schemas.microsoft.com/office/drawing/2014/main" id="{9E5473AD-5BC0-4AE9-A5F4-B258AB736E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2" name="Rounded Rectangle 76">
                  <a:extLst>
                    <a:ext uri="{FF2B5EF4-FFF2-40B4-BE49-F238E27FC236}">
                      <a16:creationId xmlns:a16="http://schemas.microsoft.com/office/drawing/2014/main" id="{2F0D0BC2-74DD-4328-9077-52FD60A0CA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8630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3" name="Rounded Rectangle 77">
                  <a:extLst>
                    <a:ext uri="{FF2B5EF4-FFF2-40B4-BE49-F238E27FC236}">
                      <a16:creationId xmlns:a16="http://schemas.microsoft.com/office/drawing/2014/main" id="{6BD10E37-8AC4-4C59-9277-D84D4B84F2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4" name="Rounded Rectangle 78">
                  <a:extLst>
                    <a:ext uri="{FF2B5EF4-FFF2-40B4-BE49-F238E27FC236}">
                      <a16:creationId xmlns:a16="http://schemas.microsoft.com/office/drawing/2014/main" id="{A1174C7F-D6B9-4A99-B7D6-B60F16442B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5" name="Rounded Rectangle 79">
                  <a:extLst>
                    <a:ext uri="{FF2B5EF4-FFF2-40B4-BE49-F238E27FC236}">
                      <a16:creationId xmlns:a16="http://schemas.microsoft.com/office/drawing/2014/main" id="{15681142-4CF8-4033-BF5E-62578C9AF5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6" name="Rounded Rectangle 80">
                  <a:extLst>
                    <a:ext uri="{FF2B5EF4-FFF2-40B4-BE49-F238E27FC236}">
                      <a16:creationId xmlns:a16="http://schemas.microsoft.com/office/drawing/2014/main" id="{71467528-E7B2-4732-A7EC-BC13B96F66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7" name="Rounded Rectangle 81">
                  <a:extLst>
                    <a:ext uri="{FF2B5EF4-FFF2-40B4-BE49-F238E27FC236}">
                      <a16:creationId xmlns:a16="http://schemas.microsoft.com/office/drawing/2014/main" id="{82693316-356C-4C95-8ED9-16241EE9A7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6821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8" name="Rounded Rectangle 82">
                  <a:extLst>
                    <a:ext uri="{FF2B5EF4-FFF2-40B4-BE49-F238E27FC236}">
                      <a16:creationId xmlns:a16="http://schemas.microsoft.com/office/drawing/2014/main" id="{2FF56B3A-D3D9-473B-9D2E-FCADA65B2C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49" name="Rounded Rectangle 83">
                  <a:extLst>
                    <a:ext uri="{FF2B5EF4-FFF2-40B4-BE49-F238E27FC236}">
                      <a16:creationId xmlns:a16="http://schemas.microsoft.com/office/drawing/2014/main" id="{03FC4BB1-BAAC-434E-AC83-8DE75A8670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0" name="Rounded Rectangle 84">
                  <a:extLst>
                    <a:ext uri="{FF2B5EF4-FFF2-40B4-BE49-F238E27FC236}">
                      <a16:creationId xmlns:a16="http://schemas.microsoft.com/office/drawing/2014/main" id="{58DB42B6-4E1F-4AF1-B9DC-F791DF3F8FB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1" name="Rounded Rectangle 85">
                  <a:extLst>
                    <a:ext uri="{FF2B5EF4-FFF2-40B4-BE49-F238E27FC236}">
                      <a16:creationId xmlns:a16="http://schemas.microsoft.com/office/drawing/2014/main" id="{00F3263B-DFD7-4BDD-9227-5407B668D9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2" name="Rounded Rectangle 86">
                  <a:extLst>
                    <a:ext uri="{FF2B5EF4-FFF2-40B4-BE49-F238E27FC236}">
                      <a16:creationId xmlns:a16="http://schemas.microsoft.com/office/drawing/2014/main" id="{2E571BE6-7568-4F40-9366-A1DB452AB8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5011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3" name="Rounded Rectangle 87">
                  <a:extLst>
                    <a:ext uri="{FF2B5EF4-FFF2-40B4-BE49-F238E27FC236}">
                      <a16:creationId xmlns:a16="http://schemas.microsoft.com/office/drawing/2014/main" id="{3AADBBD9-934C-4A8B-9ADC-8B715840A18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4" name="Rounded Rectangle 88">
                  <a:extLst>
                    <a:ext uri="{FF2B5EF4-FFF2-40B4-BE49-F238E27FC236}">
                      <a16:creationId xmlns:a16="http://schemas.microsoft.com/office/drawing/2014/main" id="{F92DD04D-9A25-4F43-822F-C280E19E1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5" name="Rounded Rectangle 89">
                  <a:extLst>
                    <a:ext uri="{FF2B5EF4-FFF2-40B4-BE49-F238E27FC236}">
                      <a16:creationId xmlns:a16="http://schemas.microsoft.com/office/drawing/2014/main" id="{97DD2850-8259-4156-84E9-842610FBEE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6" name="Rounded Rectangle 90">
                  <a:extLst>
                    <a:ext uri="{FF2B5EF4-FFF2-40B4-BE49-F238E27FC236}">
                      <a16:creationId xmlns:a16="http://schemas.microsoft.com/office/drawing/2014/main" id="{1CBCD169-3412-489F-AB1E-AE14C03068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7" name="Rounded Rectangle 91">
                  <a:extLst>
                    <a:ext uri="{FF2B5EF4-FFF2-40B4-BE49-F238E27FC236}">
                      <a16:creationId xmlns:a16="http://schemas.microsoft.com/office/drawing/2014/main" id="{E4F643D8-A3A8-4620-B950-31CAEB129F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3201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8" name="Rounded Rectangle 92">
                  <a:extLst>
                    <a:ext uri="{FF2B5EF4-FFF2-40B4-BE49-F238E27FC236}">
                      <a16:creationId xmlns:a16="http://schemas.microsoft.com/office/drawing/2014/main" id="{48955CFB-33E9-47E5-BB7E-DF70CF4DA1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59" name="Rounded Rectangle 93">
                  <a:extLst>
                    <a:ext uri="{FF2B5EF4-FFF2-40B4-BE49-F238E27FC236}">
                      <a16:creationId xmlns:a16="http://schemas.microsoft.com/office/drawing/2014/main" id="{4A094B09-9771-4755-8F4F-97DC6897E2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0" name="Rounded Rectangle 94">
                  <a:extLst>
                    <a:ext uri="{FF2B5EF4-FFF2-40B4-BE49-F238E27FC236}">
                      <a16:creationId xmlns:a16="http://schemas.microsoft.com/office/drawing/2014/main" id="{1E829E47-2280-44E1-BCF3-CB2F333876E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1" name="Rounded Rectangle 95">
                  <a:extLst>
                    <a:ext uri="{FF2B5EF4-FFF2-40B4-BE49-F238E27FC236}">
                      <a16:creationId xmlns:a16="http://schemas.microsoft.com/office/drawing/2014/main" id="{DB0FABCF-BF67-46CA-A117-B51F00633E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2" name="Rounded Rectangle 96">
                  <a:extLst>
                    <a:ext uri="{FF2B5EF4-FFF2-40B4-BE49-F238E27FC236}">
                      <a16:creationId xmlns:a16="http://schemas.microsoft.com/office/drawing/2014/main" id="{E923E7BF-FC67-4D23-8B75-B44DA857B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31391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3" name="Rounded Rectangle 97">
                  <a:extLst>
                    <a:ext uri="{FF2B5EF4-FFF2-40B4-BE49-F238E27FC236}">
                      <a16:creationId xmlns:a16="http://schemas.microsoft.com/office/drawing/2014/main" id="{2ED168D4-DE4F-4DD6-861C-2A5CC7A769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4" name="Rounded Rectangle 98">
                  <a:extLst>
                    <a:ext uri="{FF2B5EF4-FFF2-40B4-BE49-F238E27FC236}">
                      <a16:creationId xmlns:a16="http://schemas.microsoft.com/office/drawing/2014/main" id="{77C1F463-5184-41B8-992D-450B86CE70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5" name="Rounded Rectangle 99">
                  <a:extLst>
                    <a:ext uri="{FF2B5EF4-FFF2-40B4-BE49-F238E27FC236}">
                      <a16:creationId xmlns:a16="http://schemas.microsoft.com/office/drawing/2014/main" id="{782C7D82-DADD-4746-B49E-2832416DC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6" name="Rounded Rectangle 100">
                  <a:extLst>
                    <a:ext uri="{FF2B5EF4-FFF2-40B4-BE49-F238E27FC236}">
                      <a16:creationId xmlns:a16="http://schemas.microsoft.com/office/drawing/2014/main" id="{C345BFC6-1495-456E-B055-363605FDE2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7" name="Rounded Rectangle 101">
                  <a:extLst>
                    <a:ext uri="{FF2B5EF4-FFF2-40B4-BE49-F238E27FC236}">
                      <a16:creationId xmlns:a16="http://schemas.microsoft.com/office/drawing/2014/main" id="{CF7D3601-174B-4686-A5F8-73FF3808AF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9582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8" name="Rounded Rectangle 102">
                  <a:extLst>
                    <a:ext uri="{FF2B5EF4-FFF2-40B4-BE49-F238E27FC236}">
                      <a16:creationId xmlns:a16="http://schemas.microsoft.com/office/drawing/2014/main" id="{A4E2070D-88EA-4D6B-AFEE-B56384E217F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69" name="Rounded Rectangle 103">
                  <a:extLst>
                    <a:ext uri="{FF2B5EF4-FFF2-40B4-BE49-F238E27FC236}">
                      <a16:creationId xmlns:a16="http://schemas.microsoft.com/office/drawing/2014/main" id="{EAB88145-B52F-438A-A757-68B0CD0C1D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0" name="Rounded Rectangle 104">
                  <a:extLst>
                    <a:ext uri="{FF2B5EF4-FFF2-40B4-BE49-F238E27FC236}">
                      <a16:creationId xmlns:a16="http://schemas.microsoft.com/office/drawing/2014/main" id="{80A925CF-B7BA-4B6B-B29A-3529DCE1AB5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1" name="Rounded Rectangle 105">
                  <a:extLst>
                    <a:ext uri="{FF2B5EF4-FFF2-40B4-BE49-F238E27FC236}">
                      <a16:creationId xmlns:a16="http://schemas.microsoft.com/office/drawing/2014/main" id="{4FE51897-CCF0-414B-85D9-B434AB17F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72" name="Rounded Rectangle 106">
                  <a:extLst>
                    <a:ext uri="{FF2B5EF4-FFF2-40B4-BE49-F238E27FC236}">
                      <a16:creationId xmlns:a16="http://schemas.microsoft.com/office/drawing/2014/main" id="{718DD956-3795-49F4-92B1-381227F1F3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7772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B05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  <p:grpSp>
            <p:nvGrpSpPr>
              <p:cNvPr id="482" name="Group 481">
                <a:extLst>
                  <a:ext uri="{FF2B5EF4-FFF2-40B4-BE49-F238E27FC236}">
                    <a16:creationId xmlns:a16="http://schemas.microsoft.com/office/drawing/2014/main" id="{70FF35B7-28E2-4059-A57F-CF36C73444D5}"/>
                  </a:ext>
                </a:extLst>
              </p:cNvPr>
              <p:cNvGrpSpPr/>
              <p:nvPr/>
            </p:nvGrpSpPr>
            <p:grpSpPr>
              <a:xfrm>
                <a:off x="4922849" y="1148463"/>
                <a:ext cx="2642782" cy="1834991"/>
                <a:chOff x="4922849" y="1148463"/>
                <a:chExt cx="2642782" cy="1834991"/>
              </a:xfrm>
            </p:grpSpPr>
            <p:sp>
              <p:nvSpPr>
                <p:cNvPr id="483" name="Rounded Rectangle 107">
                  <a:extLst>
                    <a:ext uri="{FF2B5EF4-FFF2-40B4-BE49-F238E27FC236}">
                      <a16:creationId xmlns:a16="http://schemas.microsoft.com/office/drawing/2014/main" id="{F098A295-0F5A-401F-BAF1-202D3EFFD6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4" name="Rounded Rectangle 108">
                  <a:extLst>
                    <a:ext uri="{FF2B5EF4-FFF2-40B4-BE49-F238E27FC236}">
                      <a16:creationId xmlns:a16="http://schemas.microsoft.com/office/drawing/2014/main" id="{FA88FFC4-0FF3-48FB-B84C-064CB4A121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5" name="Rounded Rectangle 109">
                  <a:extLst>
                    <a:ext uri="{FF2B5EF4-FFF2-40B4-BE49-F238E27FC236}">
                      <a16:creationId xmlns:a16="http://schemas.microsoft.com/office/drawing/2014/main" id="{DEDA74FC-359A-4495-93C5-3BD13DF2FE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6" name="Rounded Rectangle 110">
                  <a:extLst>
                    <a:ext uri="{FF2B5EF4-FFF2-40B4-BE49-F238E27FC236}">
                      <a16:creationId xmlns:a16="http://schemas.microsoft.com/office/drawing/2014/main" id="{828B1EB1-9F8F-4C9A-A7B7-5D7682369C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7" name="Rounded Rectangle 111">
                  <a:extLst>
                    <a:ext uri="{FF2B5EF4-FFF2-40B4-BE49-F238E27FC236}">
                      <a16:creationId xmlns:a16="http://schemas.microsoft.com/office/drawing/2014/main" id="{E4ACDD99-34C4-47C8-806F-B432DDB9FA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5962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8" name="Rounded Rectangle 112">
                  <a:extLst>
                    <a:ext uri="{FF2B5EF4-FFF2-40B4-BE49-F238E27FC236}">
                      <a16:creationId xmlns:a16="http://schemas.microsoft.com/office/drawing/2014/main" id="{8EFF9980-F47E-4DD2-A4C6-3D48E86008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89" name="Rounded Rectangle 113">
                  <a:extLst>
                    <a:ext uri="{FF2B5EF4-FFF2-40B4-BE49-F238E27FC236}">
                      <a16:creationId xmlns:a16="http://schemas.microsoft.com/office/drawing/2014/main" id="{ED44A463-EA7E-49D0-9FC9-806FCA8FA5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0" name="Rounded Rectangle 114">
                  <a:extLst>
                    <a:ext uri="{FF2B5EF4-FFF2-40B4-BE49-F238E27FC236}">
                      <a16:creationId xmlns:a16="http://schemas.microsoft.com/office/drawing/2014/main" id="{CA58CE69-8019-40E1-A3E5-030FD368F8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1" name="Rounded Rectangle 115">
                  <a:extLst>
                    <a:ext uri="{FF2B5EF4-FFF2-40B4-BE49-F238E27FC236}">
                      <a16:creationId xmlns:a16="http://schemas.microsoft.com/office/drawing/2014/main" id="{E38C3ABC-CE09-4AC5-A3AD-3F7D14A148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2" name="Rounded Rectangle 116">
                  <a:extLst>
                    <a:ext uri="{FF2B5EF4-FFF2-40B4-BE49-F238E27FC236}">
                      <a16:creationId xmlns:a16="http://schemas.microsoft.com/office/drawing/2014/main" id="{67EA1068-35C1-4E08-B5E0-400C429B18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4152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3" name="Rounded Rectangle 117">
                  <a:extLst>
                    <a:ext uri="{FF2B5EF4-FFF2-40B4-BE49-F238E27FC236}">
                      <a16:creationId xmlns:a16="http://schemas.microsoft.com/office/drawing/2014/main" id="{B4E8CADB-85E3-48F2-8DEC-A74D90EEB8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4" name="Rounded Rectangle 118">
                  <a:extLst>
                    <a:ext uri="{FF2B5EF4-FFF2-40B4-BE49-F238E27FC236}">
                      <a16:creationId xmlns:a16="http://schemas.microsoft.com/office/drawing/2014/main" id="{17F88B16-A26E-4A0C-BF1F-32092A1E9C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5" name="Rounded Rectangle 119">
                  <a:extLst>
                    <a:ext uri="{FF2B5EF4-FFF2-40B4-BE49-F238E27FC236}">
                      <a16:creationId xmlns:a16="http://schemas.microsoft.com/office/drawing/2014/main" id="{6B801B28-92AF-46E9-9209-F4CA5EC14D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6" name="Rounded Rectangle 120">
                  <a:extLst>
                    <a:ext uri="{FF2B5EF4-FFF2-40B4-BE49-F238E27FC236}">
                      <a16:creationId xmlns:a16="http://schemas.microsoft.com/office/drawing/2014/main" id="{1148580E-86D5-4FD4-881E-24E237A798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7" name="Rounded Rectangle 121">
                  <a:extLst>
                    <a:ext uri="{FF2B5EF4-FFF2-40B4-BE49-F238E27FC236}">
                      <a16:creationId xmlns:a16="http://schemas.microsoft.com/office/drawing/2014/main" id="{1653BE26-6E13-4EDB-963D-FDB16285AA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2343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8" name="Rounded Rectangle 122">
                  <a:extLst>
                    <a:ext uri="{FF2B5EF4-FFF2-40B4-BE49-F238E27FC236}">
                      <a16:creationId xmlns:a16="http://schemas.microsoft.com/office/drawing/2014/main" id="{1DC1FF41-8AD5-4B0F-95C3-21D4B8FF2F1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499" name="Rounded Rectangle 123">
                  <a:extLst>
                    <a:ext uri="{FF2B5EF4-FFF2-40B4-BE49-F238E27FC236}">
                      <a16:creationId xmlns:a16="http://schemas.microsoft.com/office/drawing/2014/main" id="{EC5CE599-99B4-4037-8F33-7A66616E15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0" name="Rounded Rectangle 124">
                  <a:extLst>
                    <a:ext uri="{FF2B5EF4-FFF2-40B4-BE49-F238E27FC236}">
                      <a16:creationId xmlns:a16="http://schemas.microsoft.com/office/drawing/2014/main" id="{D5CDDB74-4A3C-43DE-985B-1938DE80C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1" name="Rounded Rectangle 125">
                  <a:extLst>
                    <a:ext uri="{FF2B5EF4-FFF2-40B4-BE49-F238E27FC236}">
                      <a16:creationId xmlns:a16="http://schemas.microsoft.com/office/drawing/2014/main" id="{A0849099-01A6-442B-BA73-54EC915B7B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2" name="Rounded Rectangle 126">
                  <a:extLst>
                    <a:ext uri="{FF2B5EF4-FFF2-40B4-BE49-F238E27FC236}">
                      <a16:creationId xmlns:a16="http://schemas.microsoft.com/office/drawing/2014/main" id="{EC5362F7-3479-4BF0-B5C0-33A5F224C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20533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3" name="Rounded Rectangle 127">
                  <a:extLst>
                    <a:ext uri="{FF2B5EF4-FFF2-40B4-BE49-F238E27FC236}">
                      <a16:creationId xmlns:a16="http://schemas.microsoft.com/office/drawing/2014/main" id="{64A02308-164B-410A-B069-B64311E00E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4" name="Rounded Rectangle 128">
                  <a:extLst>
                    <a:ext uri="{FF2B5EF4-FFF2-40B4-BE49-F238E27FC236}">
                      <a16:creationId xmlns:a16="http://schemas.microsoft.com/office/drawing/2014/main" id="{EEC02C9B-2EEE-44D4-AB6B-4F6E01284B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5" name="Rounded Rectangle 129">
                  <a:extLst>
                    <a:ext uri="{FF2B5EF4-FFF2-40B4-BE49-F238E27FC236}">
                      <a16:creationId xmlns:a16="http://schemas.microsoft.com/office/drawing/2014/main" id="{FF83F44A-81E6-4A7D-A25A-2F1477208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6" name="Rounded Rectangle 130">
                  <a:extLst>
                    <a:ext uri="{FF2B5EF4-FFF2-40B4-BE49-F238E27FC236}">
                      <a16:creationId xmlns:a16="http://schemas.microsoft.com/office/drawing/2014/main" id="{EAFCE8F6-25A5-402E-983E-0D3F05CCED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7" name="Rounded Rectangle 131">
                  <a:extLst>
                    <a:ext uri="{FF2B5EF4-FFF2-40B4-BE49-F238E27FC236}">
                      <a16:creationId xmlns:a16="http://schemas.microsoft.com/office/drawing/2014/main" id="{891B0D6F-4B27-49D5-8AB7-C7510FBE8E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8723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8" name="Rounded Rectangle 132">
                  <a:extLst>
                    <a:ext uri="{FF2B5EF4-FFF2-40B4-BE49-F238E27FC236}">
                      <a16:creationId xmlns:a16="http://schemas.microsoft.com/office/drawing/2014/main" id="{F5FB6F2C-3805-4A48-B0F6-D79CFD59C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09" name="Rounded Rectangle 133">
                  <a:extLst>
                    <a:ext uri="{FF2B5EF4-FFF2-40B4-BE49-F238E27FC236}">
                      <a16:creationId xmlns:a16="http://schemas.microsoft.com/office/drawing/2014/main" id="{BA7B569A-52C6-4C76-AC0B-9B2266ED53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0" name="Rounded Rectangle 134">
                  <a:extLst>
                    <a:ext uri="{FF2B5EF4-FFF2-40B4-BE49-F238E27FC236}">
                      <a16:creationId xmlns:a16="http://schemas.microsoft.com/office/drawing/2014/main" id="{E63DA52C-6BBE-40A0-AEB5-A47662D438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1" name="Rounded Rectangle 135">
                  <a:extLst>
                    <a:ext uri="{FF2B5EF4-FFF2-40B4-BE49-F238E27FC236}">
                      <a16:creationId xmlns:a16="http://schemas.microsoft.com/office/drawing/2014/main" id="{D29F27EB-A8D4-43BB-8401-2C8893E94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2" name="Rounded Rectangle 136">
                  <a:extLst>
                    <a:ext uri="{FF2B5EF4-FFF2-40B4-BE49-F238E27FC236}">
                      <a16:creationId xmlns:a16="http://schemas.microsoft.com/office/drawing/2014/main" id="{8BBB5BC0-8ABC-4018-AE33-2C6815500A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69138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3" name="Rounded Rectangle 137">
                  <a:extLst>
                    <a:ext uri="{FF2B5EF4-FFF2-40B4-BE49-F238E27FC236}">
                      <a16:creationId xmlns:a16="http://schemas.microsoft.com/office/drawing/2014/main" id="{20B737EA-3D6B-4A89-B854-DF146289533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4" name="Rounded Rectangle 138">
                  <a:extLst>
                    <a:ext uri="{FF2B5EF4-FFF2-40B4-BE49-F238E27FC236}">
                      <a16:creationId xmlns:a16="http://schemas.microsoft.com/office/drawing/2014/main" id="{DC2B5CC1-CEDC-4BA6-B447-64AC2217D0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5" name="Rounded Rectangle 139">
                  <a:extLst>
                    <a:ext uri="{FF2B5EF4-FFF2-40B4-BE49-F238E27FC236}">
                      <a16:creationId xmlns:a16="http://schemas.microsoft.com/office/drawing/2014/main" id="{C9A4BE65-62FF-488F-A8DD-B75ECBBCCE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6" name="Rounded Rectangle 140">
                  <a:extLst>
                    <a:ext uri="{FF2B5EF4-FFF2-40B4-BE49-F238E27FC236}">
                      <a16:creationId xmlns:a16="http://schemas.microsoft.com/office/drawing/2014/main" id="{F0635AA7-9609-41D1-9B90-258C9B0076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7" name="Rounded Rectangle 141">
                  <a:extLst>
                    <a:ext uri="{FF2B5EF4-FFF2-40B4-BE49-F238E27FC236}">
                      <a16:creationId xmlns:a16="http://schemas.microsoft.com/office/drawing/2014/main" id="{CDE8FF74-A065-461E-9EE2-F994CA10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51041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8" name="Rounded Rectangle 142">
                  <a:extLst>
                    <a:ext uri="{FF2B5EF4-FFF2-40B4-BE49-F238E27FC236}">
                      <a16:creationId xmlns:a16="http://schemas.microsoft.com/office/drawing/2014/main" id="{E30F19ED-7EB8-4927-BA62-0FC6D7F52E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19" name="Rounded Rectangle 143">
                  <a:extLst>
                    <a:ext uri="{FF2B5EF4-FFF2-40B4-BE49-F238E27FC236}">
                      <a16:creationId xmlns:a16="http://schemas.microsoft.com/office/drawing/2014/main" id="{E23EB21C-A5A2-4488-829E-A96E8B0A0C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0" name="Rounded Rectangle 144">
                  <a:extLst>
                    <a:ext uri="{FF2B5EF4-FFF2-40B4-BE49-F238E27FC236}">
                      <a16:creationId xmlns:a16="http://schemas.microsoft.com/office/drawing/2014/main" id="{039B8D6D-D1C3-4BCC-B623-245EBC809D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1" name="Rounded Rectangle 145">
                  <a:extLst>
                    <a:ext uri="{FF2B5EF4-FFF2-40B4-BE49-F238E27FC236}">
                      <a16:creationId xmlns:a16="http://schemas.microsoft.com/office/drawing/2014/main" id="{39B1A84B-CD3F-4A8B-8C71-10C787E7C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2" name="Rounded Rectangle 146">
                  <a:extLst>
                    <a:ext uri="{FF2B5EF4-FFF2-40B4-BE49-F238E27FC236}">
                      <a16:creationId xmlns:a16="http://schemas.microsoft.com/office/drawing/2014/main" id="{B103BFB6-13F7-4164-86C4-7AEB5F5789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329438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3" name="Rounded Rectangle 147">
                  <a:extLst>
                    <a:ext uri="{FF2B5EF4-FFF2-40B4-BE49-F238E27FC236}">
                      <a16:creationId xmlns:a16="http://schemas.microsoft.com/office/drawing/2014/main" id="{DE9C1CE7-9E63-4457-9E07-AD5FD9ABA4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228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4" name="Rounded Rectangle 148">
                  <a:extLst>
                    <a:ext uri="{FF2B5EF4-FFF2-40B4-BE49-F238E27FC236}">
                      <a16:creationId xmlns:a16="http://schemas.microsoft.com/office/drawing/2014/main" id="{F12A6EB6-D1F5-4D5D-9E64-D5245CFA8D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324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5" name="Rounded Rectangle 149">
                  <a:extLst>
                    <a:ext uri="{FF2B5EF4-FFF2-40B4-BE49-F238E27FC236}">
                      <a16:creationId xmlns:a16="http://schemas.microsoft.com/office/drawing/2014/main" id="{BE151730-43C4-482F-AAB8-9706C7B8E4E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20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6" name="Rounded Rectangle 150">
                  <a:extLst>
                    <a:ext uri="{FF2B5EF4-FFF2-40B4-BE49-F238E27FC236}">
                      <a16:creationId xmlns:a16="http://schemas.microsoft.com/office/drawing/2014/main" id="{3CAA250C-A6D9-42CA-9521-A358430BF4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516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  <p:sp>
              <p:nvSpPr>
                <p:cNvPr id="527" name="Rounded Rectangle 151">
                  <a:extLst>
                    <a:ext uri="{FF2B5EF4-FFF2-40B4-BE49-F238E27FC236}">
                      <a16:creationId xmlns:a16="http://schemas.microsoft.com/office/drawing/2014/main" id="{4FE98368-2456-4B1D-A8E3-C2A902D4BB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61249" y="1148463"/>
                  <a:ext cx="204382" cy="387191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C0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horz" wrap="non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latin typeface="Arial" pitchFamily="34" charset="0"/>
                  </a:endParaRPr>
                </a:p>
              </p:txBody>
            </p:sp>
          </p:grpSp>
        </p:grpSp>
      </p:grp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DD42E203-2BF9-4B3C-860F-4E592E0EE165}"/>
              </a:ext>
            </a:extLst>
          </p:cNvPr>
          <p:cNvCxnSpPr/>
          <p:nvPr/>
        </p:nvCxnSpPr>
        <p:spPr>
          <a:xfrm>
            <a:off x="7299974" y="124815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Straight Connector 623">
            <a:extLst>
              <a:ext uri="{FF2B5EF4-FFF2-40B4-BE49-F238E27FC236}">
                <a16:creationId xmlns:a16="http://schemas.microsoft.com/office/drawing/2014/main" id="{D21AB70B-3D6C-4D93-B6C9-ACB264A89A0E}"/>
              </a:ext>
            </a:extLst>
          </p:cNvPr>
          <p:cNvCxnSpPr/>
          <p:nvPr/>
        </p:nvCxnSpPr>
        <p:spPr>
          <a:xfrm>
            <a:off x="7299974" y="158826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5" name="Straight Connector 624">
            <a:extLst>
              <a:ext uri="{FF2B5EF4-FFF2-40B4-BE49-F238E27FC236}">
                <a16:creationId xmlns:a16="http://schemas.microsoft.com/office/drawing/2014/main" id="{9938C0B4-8F11-4F4F-87FA-C936D4948A98}"/>
              </a:ext>
            </a:extLst>
          </p:cNvPr>
          <p:cNvCxnSpPr/>
          <p:nvPr/>
        </p:nvCxnSpPr>
        <p:spPr>
          <a:xfrm>
            <a:off x="7299974" y="13511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6" name="Straight Connector 625">
            <a:extLst>
              <a:ext uri="{FF2B5EF4-FFF2-40B4-BE49-F238E27FC236}">
                <a16:creationId xmlns:a16="http://schemas.microsoft.com/office/drawing/2014/main" id="{96D10DF1-5EB4-4E0D-BF32-C4EC61CBED34}"/>
              </a:ext>
            </a:extLst>
          </p:cNvPr>
          <p:cNvCxnSpPr/>
          <p:nvPr/>
        </p:nvCxnSpPr>
        <p:spPr>
          <a:xfrm>
            <a:off x="7299974" y="183652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7" name="Straight Connector 626">
            <a:extLst>
              <a:ext uri="{FF2B5EF4-FFF2-40B4-BE49-F238E27FC236}">
                <a16:creationId xmlns:a16="http://schemas.microsoft.com/office/drawing/2014/main" id="{170706D2-62CD-47D8-8A4F-6F7DE8591619}"/>
              </a:ext>
            </a:extLst>
          </p:cNvPr>
          <p:cNvCxnSpPr/>
          <p:nvPr/>
        </p:nvCxnSpPr>
        <p:spPr>
          <a:xfrm>
            <a:off x="7299974" y="21860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Straight Connector 627">
            <a:extLst>
              <a:ext uri="{FF2B5EF4-FFF2-40B4-BE49-F238E27FC236}">
                <a16:creationId xmlns:a16="http://schemas.microsoft.com/office/drawing/2014/main" id="{6B521192-8B8C-4864-BF50-4ED94F98D97B}"/>
              </a:ext>
            </a:extLst>
          </p:cNvPr>
          <p:cNvCxnSpPr/>
          <p:nvPr/>
        </p:nvCxnSpPr>
        <p:spPr>
          <a:xfrm>
            <a:off x="7299974" y="27329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Straight Connector 628">
            <a:extLst>
              <a:ext uri="{FF2B5EF4-FFF2-40B4-BE49-F238E27FC236}">
                <a16:creationId xmlns:a16="http://schemas.microsoft.com/office/drawing/2014/main" id="{B5D14C05-8EE1-4428-A4F1-2536BDA123A4}"/>
              </a:ext>
            </a:extLst>
          </p:cNvPr>
          <p:cNvCxnSpPr/>
          <p:nvPr/>
        </p:nvCxnSpPr>
        <p:spPr>
          <a:xfrm>
            <a:off x="7299974" y="30274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0" name="Straight Connector 629">
            <a:extLst>
              <a:ext uri="{FF2B5EF4-FFF2-40B4-BE49-F238E27FC236}">
                <a16:creationId xmlns:a16="http://schemas.microsoft.com/office/drawing/2014/main" id="{AD96903A-078C-454F-B5A7-4C22F4D7F58F}"/>
              </a:ext>
            </a:extLst>
          </p:cNvPr>
          <p:cNvCxnSpPr/>
          <p:nvPr/>
        </p:nvCxnSpPr>
        <p:spPr>
          <a:xfrm>
            <a:off x="7299974" y="340944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Straight Connector 630">
            <a:extLst>
              <a:ext uri="{FF2B5EF4-FFF2-40B4-BE49-F238E27FC236}">
                <a16:creationId xmlns:a16="http://schemas.microsoft.com/office/drawing/2014/main" id="{B19DB70D-3329-4E4F-883C-6DE09017A521}"/>
              </a:ext>
            </a:extLst>
          </p:cNvPr>
          <p:cNvCxnSpPr/>
          <p:nvPr/>
        </p:nvCxnSpPr>
        <p:spPr>
          <a:xfrm>
            <a:off x="7299974" y="36260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2" name="Straight Connector 631">
            <a:extLst>
              <a:ext uri="{FF2B5EF4-FFF2-40B4-BE49-F238E27FC236}">
                <a16:creationId xmlns:a16="http://schemas.microsoft.com/office/drawing/2014/main" id="{C03237CD-DF34-442E-8C0A-421C0B0B53D0}"/>
              </a:ext>
            </a:extLst>
          </p:cNvPr>
          <p:cNvCxnSpPr/>
          <p:nvPr/>
        </p:nvCxnSpPr>
        <p:spPr>
          <a:xfrm>
            <a:off x="7309057" y="248259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3" name="Straight Connector 632">
            <a:extLst>
              <a:ext uri="{FF2B5EF4-FFF2-40B4-BE49-F238E27FC236}">
                <a16:creationId xmlns:a16="http://schemas.microsoft.com/office/drawing/2014/main" id="{08C5C1E9-CBA6-4C4B-9EEC-2874AB781DB7}"/>
              </a:ext>
            </a:extLst>
          </p:cNvPr>
          <p:cNvCxnSpPr/>
          <p:nvPr/>
        </p:nvCxnSpPr>
        <p:spPr>
          <a:xfrm>
            <a:off x="7309057" y="282270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Straight Connector 633">
            <a:extLst>
              <a:ext uri="{FF2B5EF4-FFF2-40B4-BE49-F238E27FC236}">
                <a16:creationId xmlns:a16="http://schemas.microsoft.com/office/drawing/2014/main" id="{92A8E994-A951-401A-8FB6-716D450F0540}"/>
              </a:ext>
            </a:extLst>
          </p:cNvPr>
          <p:cNvCxnSpPr/>
          <p:nvPr/>
        </p:nvCxnSpPr>
        <p:spPr>
          <a:xfrm>
            <a:off x="7309057" y="25856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5" name="Straight Connector 634">
            <a:extLst>
              <a:ext uri="{FF2B5EF4-FFF2-40B4-BE49-F238E27FC236}">
                <a16:creationId xmlns:a16="http://schemas.microsoft.com/office/drawing/2014/main" id="{773152D4-E860-4811-B2EE-AEA48241CB30}"/>
              </a:ext>
            </a:extLst>
          </p:cNvPr>
          <p:cNvCxnSpPr/>
          <p:nvPr/>
        </p:nvCxnSpPr>
        <p:spPr>
          <a:xfrm>
            <a:off x="7309057" y="30709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6" name="Straight Connector 635">
            <a:extLst>
              <a:ext uri="{FF2B5EF4-FFF2-40B4-BE49-F238E27FC236}">
                <a16:creationId xmlns:a16="http://schemas.microsoft.com/office/drawing/2014/main" id="{1D87A1FE-B926-4997-A2FE-69403785E5E6}"/>
              </a:ext>
            </a:extLst>
          </p:cNvPr>
          <p:cNvCxnSpPr/>
          <p:nvPr/>
        </p:nvCxnSpPr>
        <p:spPr>
          <a:xfrm>
            <a:off x="7309057" y="34204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7" name="Straight Connector 636">
            <a:extLst>
              <a:ext uri="{FF2B5EF4-FFF2-40B4-BE49-F238E27FC236}">
                <a16:creationId xmlns:a16="http://schemas.microsoft.com/office/drawing/2014/main" id="{134A3901-43F6-4A3A-AEC4-2764BCAFDC3B}"/>
              </a:ext>
            </a:extLst>
          </p:cNvPr>
          <p:cNvCxnSpPr/>
          <p:nvPr/>
        </p:nvCxnSpPr>
        <p:spPr>
          <a:xfrm>
            <a:off x="7309057" y="39674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Straight Connector 637">
            <a:extLst>
              <a:ext uri="{FF2B5EF4-FFF2-40B4-BE49-F238E27FC236}">
                <a16:creationId xmlns:a16="http://schemas.microsoft.com/office/drawing/2014/main" id="{281B0806-9C3B-4E99-8DE7-3E37603F7760}"/>
              </a:ext>
            </a:extLst>
          </p:cNvPr>
          <p:cNvCxnSpPr/>
          <p:nvPr/>
        </p:nvCxnSpPr>
        <p:spPr>
          <a:xfrm>
            <a:off x="7309057" y="42618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Straight Connector 638">
            <a:extLst>
              <a:ext uri="{FF2B5EF4-FFF2-40B4-BE49-F238E27FC236}">
                <a16:creationId xmlns:a16="http://schemas.microsoft.com/office/drawing/2014/main" id="{DF754F35-EF2E-4E7F-940F-8872EEEA00D9}"/>
              </a:ext>
            </a:extLst>
          </p:cNvPr>
          <p:cNvCxnSpPr/>
          <p:nvPr/>
        </p:nvCxnSpPr>
        <p:spPr>
          <a:xfrm>
            <a:off x="7309057" y="46438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Straight Connector 639">
            <a:extLst>
              <a:ext uri="{FF2B5EF4-FFF2-40B4-BE49-F238E27FC236}">
                <a16:creationId xmlns:a16="http://schemas.microsoft.com/office/drawing/2014/main" id="{8D56E2C8-3B25-49E6-B8EA-75931C04946C}"/>
              </a:ext>
            </a:extLst>
          </p:cNvPr>
          <p:cNvCxnSpPr/>
          <p:nvPr/>
        </p:nvCxnSpPr>
        <p:spPr>
          <a:xfrm>
            <a:off x="7309057" y="48605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1" name="Straight Connector 640">
            <a:extLst>
              <a:ext uri="{FF2B5EF4-FFF2-40B4-BE49-F238E27FC236}">
                <a16:creationId xmlns:a16="http://schemas.microsoft.com/office/drawing/2014/main" id="{161B5F15-CB70-43A4-826C-DFCF735DC13F}"/>
              </a:ext>
            </a:extLst>
          </p:cNvPr>
          <p:cNvCxnSpPr/>
          <p:nvPr/>
        </p:nvCxnSpPr>
        <p:spPr>
          <a:xfrm>
            <a:off x="7299974" y="37716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2" name="Straight Connector 641">
            <a:extLst>
              <a:ext uri="{FF2B5EF4-FFF2-40B4-BE49-F238E27FC236}">
                <a16:creationId xmlns:a16="http://schemas.microsoft.com/office/drawing/2014/main" id="{F99E350E-7B8A-4294-8CA5-E82A4F0287FF}"/>
              </a:ext>
            </a:extLst>
          </p:cNvPr>
          <p:cNvCxnSpPr/>
          <p:nvPr/>
        </p:nvCxnSpPr>
        <p:spPr>
          <a:xfrm>
            <a:off x="7299974" y="411175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3" name="Straight Connector 642">
            <a:extLst>
              <a:ext uri="{FF2B5EF4-FFF2-40B4-BE49-F238E27FC236}">
                <a16:creationId xmlns:a16="http://schemas.microsoft.com/office/drawing/2014/main" id="{3AB262EA-5659-4C2A-9958-ECF896E8CA16}"/>
              </a:ext>
            </a:extLst>
          </p:cNvPr>
          <p:cNvCxnSpPr/>
          <p:nvPr/>
        </p:nvCxnSpPr>
        <p:spPr>
          <a:xfrm>
            <a:off x="7299974" y="38746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4" name="Straight Connector 643">
            <a:extLst>
              <a:ext uri="{FF2B5EF4-FFF2-40B4-BE49-F238E27FC236}">
                <a16:creationId xmlns:a16="http://schemas.microsoft.com/office/drawing/2014/main" id="{35D33CEE-C875-41ED-8E8F-ED904E844E5B}"/>
              </a:ext>
            </a:extLst>
          </p:cNvPr>
          <p:cNvCxnSpPr/>
          <p:nvPr/>
        </p:nvCxnSpPr>
        <p:spPr>
          <a:xfrm>
            <a:off x="7299974" y="43600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5" name="Straight Connector 644">
            <a:extLst>
              <a:ext uri="{FF2B5EF4-FFF2-40B4-BE49-F238E27FC236}">
                <a16:creationId xmlns:a16="http://schemas.microsoft.com/office/drawing/2014/main" id="{2D9CD2BC-ACBE-49CE-AFFF-141740AC414D}"/>
              </a:ext>
            </a:extLst>
          </p:cNvPr>
          <p:cNvCxnSpPr/>
          <p:nvPr/>
        </p:nvCxnSpPr>
        <p:spPr>
          <a:xfrm>
            <a:off x="7299974" y="470949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6" name="Straight Connector 645">
            <a:extLst>
              <a:ext uri="{FF2B5EF4-FFF2-40B4-BE49-F238E27FC236}">
                <a16:creationId xmlns:a16="http://schemas.microsoft.com/office/drawing/2014/main" id="{3B3DDDB6-EF48-4380-A752-A62166BD12DF}"/>
              </a:ext>
            </a:extLst>
          </p:cNvPr>
          <p:cNvCxnSpPr/>
          <p:nvPr/>
        </p:nvCxnSpPr>
        <p:spPr>
          <a:xfrm>
            <a:off x="7299974" y="525645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7" name="Straight Connector 646">
            <a:extLst>
              <a:ext uri="{FF2B5EF4-FFF2-40B4-BE49-F238E27FC236}">
                <a16:creationId xmlns:a16="http://schemas.microsoft.com/office/drawing/2014/main" id="{9680F862-5DF4-4000-9623-F0EBB9F0C797}"/>
              </a:ext>
            </a:extLst>
          </p:cNvPr>
          <p:cNvCxnSpPr/>
          <p:nvPr/>
        </p:nvCxnSpPr>
        <p:spPr>
          <a:xfrm>
            <a:off x="7299974" y="555091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2F16CE4B-3870-4955-A4D5-A6A49912494C}"/>
              </a:ext>
            </a:extLst>
          </p:cNvPr>
          <p:cNvCxnSpPr/>
          <p:nvPr/>
        </p:nvCxnSpPr>
        <p:spPr>
          <a:xfrm>
            <a:off x="7299974" y="593293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9" name="Straight Connector 648">
            <a:extLst>
              <a:ext uri="{FF2B5EF4-FFF2-40B4-BE49-F238E27FC236}">
                <a16:creationId xmlns:a16="http://schemas.microsoft.com/office/drawing/2014/main" id="{4294A718-C1E5-4FC2-979F-0256B7890109}"/>
              </a:ext>
            </a:extLst>
          </p:cNvPr>
          <p:cNvCxnSpPr/>
          <p:nvPr/>
        </p:nvCxnSpPr>
        <p:spPr>
          <a:xfrm>
            <a:off x="7299974" y="614956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0" name="Straight Connector 649">
            <a:extLst>
              <a:ext uri="{FF2B5EF4-FFF2-40B4-BE49-F238E27FC236}">
                <a16:creationId xmlns:a16="http://schemas.microsoft.com/office/drawing/2014/main" id="{CE8A36F1-B9F8-4286-BBB8-8CA55EED15D9}"/>
              </a:ext>
            </a:extLst>
          </p:cNvPr>
          <p:cNvCxnSpPr/>
          <p:nvPr/>
        </p:nvCxnSpPr>
        <p:spPr>
          <a:xfrm>
            <a:off x="7919734" y="38048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1" name="Straight Connector 650">
            <a:extLst>
              <a:ext uri="{FF2B5EF4-FFF2-40B4-BE49-F238E27FC236}">
                <a16:creationId xmlns:a16="http://schemas.microsoft.com/office/drawing/2014/main" id="{2DD29201-D4D8-4E96-AFCF-87E3EE33AF6B}"/>
              </a:ext>
            </a:extLst>
          </p:cNvPr>
          <p:cNvCxnSpPr/>
          <p:nvPr/>
        </p:nvCxnSpPr>
        <p:spPr>
          <a:xfrm>
            <a:off x="7919734" y="414500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2" name="Straight Connector 651">
            <a:extLst>
              <a:ext uri="{FF2B5EF4-FFF2-40B4-BE49-F238E27FC236}">
                <a16:creationId xmlns:a16="http://schemas.microsoft.com/office/drawing/2014/main" id="{26B81C36-620D-4099-8683-E59111350FA4}"/>
              </a:ext>
            </a:extLst>
          </p:cNvPr>
          <p:cNvCxnSpPr/>
          <p:nvPr/>
        </p:nvCxnSpPr>
        <p:spPr>
          <a:xfrm>
            <a:off x="7919734" y="39078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3" name="Straight Connector 652">
            <a:extLst>
              <a:ext uri="{FF2B5EF4-FFF2-40B4-BE49-F238E27FC236}">
                <a16:creationId xmlns:a16="http://schemas.microsoft.com/office/drawing/2014/main" id="{B5D28ADB-62B5-4DC0-8D05-569F1DE4DDC3}"/>
              </a:ext>
            </a:extLst>
          </p:cNvPr>
          <p:cNvCxnSpPr/>
          <p:nvPr/>
        </p:nvCxnSpPr>
        <p:spPr>
          <a:xfrm>
            <a:off x="7919734" y="439326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4" name="Straight Connector 653">
            <a:extLst>
              <a:ext uri="{FF2B5EF4-FFF2-40B4-BE49-F238E27FC236}">
                <a16:creationId xmlns:a16="http://schemas.microsoft.com/office/drawing/2014/main" id="{749080CE-F0F6-4B8C-93C2-6E8435BC477B}"/>
              </a:ext>
            </a:extLst>
          </p:cNvPr>
          <p:cNvCxnSpPr/>
          <p:nvPr/>
        </p:nvCxnSpPr>
        <p:spPr>
          <a:xfrm>
            <a:off x="7919734" y="47427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5" name="Straight Connector 654">
            <a:extLst>
              <a:ext uri="{FF2B5EF4-FFF2-40B4-BE49-F238E27FC236}">
                <a16:creationId xmlns:a16="http://schemas.microsoft.com/office/drawing/2014/main" id="{1557ACD1-D59B-440F-9011-1CD16184F793}"/>
              </a:ext>
            </a:extLst>
          </p:cNvPr>
          <p:cNvCxnSpPr/>
          <p:nvPr/>
        </p:nvCxnSpPr>
        <p:spPr>
          <a:xfrm>
            <a:off x="7919734" y="528969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6" name="Straight Connector 655">
            <a:extLst>
              <a:ext uri="{FF2B5EF4-FFF2-40B4-BE49-F238E27FC236}">
                <a16:creationId xmlns:a16="http://schemas.microsoft.com/office/drawing/2014/main" id="{E2CEE447-DB51-42DB-AEBD-C645E905CFD5}"/>
              </a:ext>
            </a:extLst>
          </p:cNvPr>
          <p:cNvCxnSpPr/>
          <p:nvPr/>
        </p:nvCxnSpPr>
        <p:spPr>
          <a:xfrm>
            <a:off x="7919734" y="55841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7" name="Straight Connector 656">
            <a:extLst>
              <a:ext uri="{FF2B5EF4-FFF2-40B4-BE49-F238E27FC236}">
                <a16:creationId xmlns:a16="http://schemas.microsoft.com/office/drawing/2014/main" id="{C9A8F376-D0ED-4F5B-8A34-62F28F2B96DC}"/>
              </a:ext>
            </a:extLst>
          </p:cNvPr>
          <p:cNvCxnSpPr/>
          <p:nvPr/>
        </p:nvCxnSpPr>
        <p:spPr>
          <a:xfrm>
            <a:off x="7919734" y="596618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8" name="Straight Connector 657">
            <a:extLst>
              <a:ext uri="{FF2B5EF4-FFF2-40B4-BE49-F238E27FC236}">
                <a16:creationId xmlns:a16="http://schemas.microsoft.com/office/drawing/2014/main" id="{1FC1A857-ECAE-44E1-9577-F5C2703F7A6D}"/>
              </a:ext>
            </a:extLst>
          </p:cNvPr>
          <p:cNvCxnSpPr/>
          <p:nvPr/>
        </p:nvCxnSpPr>
        <p:spPr>
          <a:xfrm>
            <a:off x="7919734" y="618281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9" name="Straight Connector 658">
            <a:extLst>
              <a:ext uri="{FF2B5EF4-FFF2-40B4-BE49-F238E27FC236}">
                <a16:creationId xmlns:a16="http://schemas.microsoft.com/office/drawing/2014/main" id="{5E8DAD10-3307-4766-B106-B7128ABAB6B2}"/>
              </a:ext>
            </a:extLst>
          </p:cNvPr>
          <p:cNvCxnSpPr/>
          <p:nvPr/>
        </p:nvCxnSpPr>
        <p:spPr>
          <a:xfrm>
            <a:off x="7919734" y="109766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0" name="Straight Connector 659">
            <a:extLst>
              <a:ext uri="{FF2B5EF4-FFF2-40B4-BE49-F238E27FC236}">
                <a16:creationId xmlns:a16="http://schemas.microsoft.com/office/drawing/2014/main" id="{023DED2F-4230-4CB4-8941-FBF2A20B283B}"/>
              </a:ext>
            </a:extLst>
          </p:cNvPr>
          <p:cNvCxnSpPr/>
          <p:nvPr/>
        </p:nvCxnSpPr>
        <p:spPr>
          <a:xfrm>
            <a:off x="7919734" y="143777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>
            <a:extLst>
              <a:ext uri="{FF2B5EF4-FFF2-40B4-BE49-F238E27FC236}">
                <a16:creationId xmlns:a16="http://schemas.microsoft.com/office/drawing/2014/main" id="{69AF9D88-C577-4B0D-B1B9-65CDB9749FB3}"/>
              </a:ext>
            </a:extLst>
          </p:cNvPr>
          <p:cNvCxnSpPr/>
          <p:nvPr/>
        </p:nvCxnSpPr>
        <p:spPr>
          <a:xfrm>
            <a:off x="7919734" y="12006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>
            <a:extLst>
              <a:ext uri="{FF2B5EF4-FFF2-40B4-BE49-F238E27FC236}">
                <a16:creationId xmlns:a16="http://schemas.microsoft.com/office/drawing/2014/main" id="{BB5909E7-E48E-48FC-8C62-8F669DA9EC38}"/>
              </a:ext>
            </a:extLst>
          </p:cNvPr>
          <p:cNvCxnSpPr/>
          <p:nvPr/>
        </p:nvCxnSpPr>
        <p:spPr>
          <a:xfrm>
            <a:off x="7919734" y="168603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>
            <a:extLst>
              <a:ext uri="{FF2B5EF4-FFF2-40B4-BE49-F238E27FC236}">
                <a16:creationId xmlns:a16="http://schemas.microsoft.com/office/drawing/2014/main" id="{B8DFB791-D9E3-4506-A684-164E77684543}"/>
              </a:ext>
            </a:extLst>
          </p:cNvPr>
          <p:cNvCxnSpPr/>
          <p:nvPr/>
        </p:nvCxnSpPr>
        <p:spPr>
          <a:xfrm>
            <a:off x="7919734" y="203550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>
            <a:extLst>
              <a:ext uri="{FF2B5EF4-FFF2-40B4-BE49-F238E27FC236}">
                <a16:creationId xmlns:a16="http://schemas.microsoft.com/office/drawing/2014/main" id="{2F298538-965F-4CBC-98F8-48B2D18D35CC}"/>
              </a:ext>
            </a:extLst>
          </p:cNvPr>
          <p:cNvCxnSpPr/>
          <p:nvPr/>
        </p:nvCxnSpPr>
        <p:spPr>
          <a:xfrm>
            <a:off x="7919734" y="258246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>
            <a:extLst>
              <a:ext uri="{FF2B5EF4-FFF2-40B4-BE49-F238E27FC236}">
                <a16:creationId xmlns:a16="http://schemas.microsoft.com/office/drawing/2014/main" id="{DE2E786A-CA82-4390-AEAC-0D0B8D5F9595}"/>
              </a:ext>
            </a:extLst>
          </p:cNvPr>
          <p:cNvCxnSpPr/>
          <p:nvPr/>
        </p:nvCxnSpPr>
        <p:spPr>
          <a:xfrm>
            <a:off x="7919734" y="28769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75CB1AD8-BDC4-4FDB-A63C-C1D4A7CF2258}"/>
              </a:ext>
            </a:extLst>
          </p:cNvPr>
          <p:cNvCxnSpPr/>
          <p:nvPr/>
        </p:nvCxnSpPr>
        <p:spPr>
          <a:xfrm>
            <a:off x="7919734" y="325895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Straight Connector 666">
            <a:extLst>
              <a:ext uri="{FF2B5EF4-FFF2-40B4-BE49-F238E27FC236}">
                <a16:creationId xmlns:a16="http://schemas.microsoft.com/office/drawing/2014/main" id="{91C8F181-08DE-49FC-A572-245442D3918A}"/>
              </a:ext>
            </a:extLst>
          </p:cNvPr>
          <p:cNvCxnSpPr/>
          <p:nvPr/>
        </p:nvCxnSpPr>
        <p:spPr>
          <a:xfrm>
            <a:off x="7919734" y="347558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8" name="Straight Connector 667">
            <a:extLst>
              <a:ext uri="{FF2B5EF4-FFF2-40B4-BE49-F238E27FC236}">
                <a16:creationId xmlns:a16="http://schemas.microsoft.com/office/drawing/2014/main" id="{410B6B88-17C5-4287-9361-C65FB59AB3BE}"/>
              </a:ext>
            </a:extLst>
          </p:cNvPr>
          <p:cNvCxnSpPr/>
          <p:nvPr/>
        </p:nvCxnSpPr>
        <p:spPr>
          <a:xfrm>
            <a:off x="7919734" y="36931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>
            <a:extLst>
              <a:ext uri="{FF2B5EF4-FFF2-40B4-BE49-F238E27FC236}">
                <a16:creationId xmlns:a16="http://schemas.microsoft.com/office/drawing/2014/main" id="{F98A1555-4CEF-4A84-8DBB-DDE58C14B074}"/>
              </a:ext>
            </a:extLst>
          </p:cNvPr>
          <p:cNvCxnSpPr/>
          <p:nvPr/>
        </p:nvCxnSpPr>
        <p:spPr>
          <a:xfrm>
            <a:off x="7919734" y="403324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>
            <a:extLst>
              <a:ext uri="{FF2B5EF4-FFF2-40B4-BE49-F238E27FC236}">
                <a16:creationId xmlns:a16="http://schemas.microsoft.com/office/drawing/2014/main" id="{FF6CABF4-4688-4535-99FF-7E0E0329D582}"/>
              </a:ext>
            </a:extLst>
          </p:cNvPr>
          <p:cNvCxnSpPr/>
          <p:nvPr/>
        </p:nvCxnSpPr>
        <p:spPr>
          <a:xfrm>
            <a:off x="7919734" y="37961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>
            <a:extLst>
              <a:ext uri="{FF2B5EF4-FFF2-40B4-BE49-F238E27FC236}">
                <a16:creationId xmlns:a16="http://schemas.microsoft.com/office/drawing/2014/main" id="{4A59C74D-A2BE-44CB-BEC5-2897F6BF1860}"/>
              </a:ext>
            </a:extLst>
          </p:cNvPr>
          <p:cNvCxnSpPr/>
          <p:nvPr/>
        </p:nvCxnSpPr>
        <p:spPr>
          <a:xfrm>
            <a:off x="7919734" y="428150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>
            <a:extLst>
              <a:ext uri="{FF2B5EF4-FFF2-40B4-BE49-F238E27FC236}">
                <a16:creationId xmlns:a16="http://schemas.microsoft.com/office/drawing/2014/main" id="{DCF2AE3C-9236-4BE0-AAEE-682BBCE8A136}"/>
              </a:ext>
            </a:extLst>
          </p:cNvPr>
          <p:cNvCxnSpPr/>
          <p:nvPr/>
        </p:nvCxnSpPr>
        <p:spPr>
          <a:xfrm>
            <a:off x="7919734" y="463097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>
            <a:extLst>
              <a:ext uri="{FF2B5EF4-FFF2-40B4-BE49-F238E27FC236}">
                <a16:creationId xmlns:a16="http://schemas.microsoft.com/office/drawing/2014/main" id="{B1BD81CA-36EF-41FC-8C24-6BA92732E280}"/>
              </a:ext>
            </a:extLst>
          </p:cNvPr>
          <p:cNvCxnSpPr/>
          <p:nvPr/>
        </p:nvCxnSpPr>
        <p:spPr>
          <a:xfrm>
            <a:off x="7919734" y="517793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>
            <a:extLst>
              <a:ext uri="{FF2B5EF4-FFF2-40B4-BE49-F238E27FC236}">
                <a16:creationId xmlns:a16="http://schemas.microsoft.com/office/drawing/2014/main" id="{EFFF8577-C951-4EE5-A2E3-B0B8C14EF1CE}"/>
              </a:ext>
            </a:extLst>
          </p:cNvPr>
          <p:cNvCxnSpPr/>
          <p:nvPr/>
        </p:nvCxnSpPr>
        <p:spPr>
          <a:xfrm>
            <a:off x="7919734" y="547240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>
            <a:extLst>
              <a:ext uri="{FF2B5EF4-FFF2-40B4-BE49-F238E27FC236}">
                <a16:creationId xmlns:a16="http://schemas.microsoft.com/office/drawing/2014/main" id="{637E0DA8-5C71-4F69-827A-59996EE9F0D2}"/>
              </a:ext>
            </a:extLst>
          </p:cNvPr>
          <p:cNvCxnSpPr/>
          <p:nvPr/>
        </p:nvCxnSpPr>
        <p:spPr>
          <a:xfrm>
            <a:off x="7919734" y="5854423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>
            <a:extLst>
              <a:ext uri="{FF2B5EF4-FFF2-40B4-BE49-F238E27FC236}">
                <a16:creationId xmlns:a16="http://schemas.microsoft.com/office/drawing/2014/main" id="{DE0D3EE8-58FE-4C67-8F99-E9E1B0BCBCC1}"/>
              </a:ext>
            </a:extLst>
          </p:cNvPr>
          <p:cNvCxnSpPr/>
          <p:nvPr/>
        </p:nvCxnSpPr>
        <p:spPr>
          <a:xfrm>
            <a:off x="7919734" y="6071050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>
            <a:extLst>
              <a:ext uri="{FF2B5EF4-FFF2-40B4-BE49-F238E27FC236}">
                <a16:creationId xmlns:a16="http://schemas.microsoft.com/office/drawing/2014/main" id="{22ACD734-943F-4394-8C3C-2A37ED9D738D}"/>
              </a:ext>
            </a:extLst>
          </p:cNvPr>
          <p:cNvCxnSpPr/>
          <p:nvPr/>
        </p:nvCxnSpPr>
        <p:spPr>
          <a:xfrm>
            <a:off x="8518097" y="305327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>
            <a:extLst>
              <a:ext uri="{FF2B5EF4-FFF2-40B4-BE49-F238E27FC236}">
                <a16:creationId xmlns:a16="http://schemas.microsoft.com/office/drawing/2014/main" id="{F09FB0D5-31A5-469D-9AC9-BD3C9F6D1A87}"/>
              </a:ext>
            </a:extLst>
          </p:cNvPr>
          <p:cNvCxnSpPr/>
          <p:nvPr/>
        </p:nvCxnSpPr>
        <p:spPr>
          <a:xfrm>
            <a:off x="8518097" y="3393388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>
            <a:extLst>
              <a:ext uri="{FF2B5EF4-FFF2-40B4-BE49-F238E27FC236}">
                <a16:creationId xmlns:a16="http://schemas.microsoft.com/office/drawing/2014/main" id="{6577CEB7-1364-4664-9ABD-ACBA314E6136}"/>
              </a:ext>
            </a:extLst>
          </p:cNvPr>
          <p:cNvCxnSpPr/>
          <p:nvPr/>
        </p:nvCxnSpPr>
        <p:spPr>
          <a:xfrm>
            <a:off x="8518097" y="31562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>
            <a:extLst>
              <a:ext uri="{FF2B5EF4-FFF2-40B4-BE49-F238E27FC236}">
                <a16:creationId xmlns:a16="http://schemas.microsoft.com/office/drawing/2014/main" id="{A60CA27D-3648-4FA1-A437-679ED97A3A4E}"/>
              </a:ext>
            </a:extLst>
          </p:cNvPr>
          <p:cNvCxnSpPr/>
          <p:nvPr/>
        </p:nvCxnSpPr>
        <p:spPr>
          <a:xfrm>
            <a:off x="8518097" y="364164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>
            <a:extLst>
              <a:ext uri="{FF2B5EF4-FFF2-40B4-BE49-F238E27FC236}">
                <a16:creationId xmlns:a16="http://schemas.microsoft.com/office/drawing/2014/main" id="{5C26444F-120C-4350-9613-AD29B52E922E}"/>
              </a:ext>
            </a:extLst>
          </p:cNvPr>
          <p:cNvCxnSpPr/>
          <p:nvPr/>
        </p:nvCxnSpPr>
        <p:spPr>
          <a:xfrm>
            <a:off x="8518097" y="399112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>
            <a:extLst>
              <a:ext uri="{FF2B5EF4-FFF2-40B4-BE49-F238E27FC236}">
                <a16:creationId xmlns:a16="http://schemas.microsoft.com/office/drawing/2014/main" id="{118C287F-093F-4588-9154-36BE284F275F}"/>
              </a:ext>
            </a:extLst>
          </p:cNvPr>
          <p:cNvCxnSpPr/>
          <p:nvPr/>
        </p:nvCxnSpPr>
        <p:spPr>
          <a:xfrm>
            <a:off x="8518097" y="45380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>
            <a:extLst>
              <a:ext uri="{FF2B5EF4-FFF2-40B4-BE49-F238E27FC236}">
                <a16:creationId xmlns:a16="http://schemas.microsoft.com/office/drawing/2014/main" id="{2863A39A-01DA-4B24-B882-C11DFD5F23F0}"/>
              </a:ext>
            </a:extLst>
          </p:cNvPr>
          <p:cNvCxnSpPr/>
          <p:nvPr/>
        </p:nvCxnSpPr>
        <p:spPr>
          <a:xfrm>
            <a:off x="8518097" y="483254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4" name="Straight Connector 683">
            <a:extLst>
              <a:ext uri="{FF2B5EF4-FFF2-40B4-BE49-F238E27FC236}">
                <a16:creationId xmlns:a16="http://schemas.microsoft.com/office/drawing/2014/main" id="{3D2E8652-7497-44F7-8EC4-2297ED47038A}"/>
              </a:ext>
            </a:extLst>
          </p:cNvPr>
          <p:cNvCxnSpPr/>
          <p:nvPr/>
        </p:nvCxnSpPr>
        <p:spPr>
          <a:xfrm>
            <a:off x="8518097" y="5214568"/>
            <a:ext cx="49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5" name="Straight Connector 684">
            <a:extLst>
              <a:ext uri="{FF2B5EF4-FFF2-40B4-BE49-F238E27FC236}">
                <a16:creationId xmlns:a16="http://schemas.microsoft.com/office/drawing/2014/main" id="{BDA4CF73-4653-4034-BE47-1BE578053B80}"/>
              </a:ext>
            </a:extLst>
          </p:cNvPr>
          <p:cNvCxnSpPr/>
          <p:nvPr/>
        </p:nvCxnSpPr>
        <p:spPr>
          <a:xfrm>
            <a:off x="8518097" y="5431195"/>
            <a:ext cx="49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6" name="Straight Connector 685">
            <a:extLst>
              <a:ext uri="{FF2B5EF4-FFF2-40B4-BE49-F238E27FC236}">
                <a16:creationId xmlns:a16="http://schemas.microsoft.com/office/drawing/2014/main" id="{FEBEAD54-62CF-4F29-AFF1-7D7ADF5382A4}"/>
              </a:ext>
            </a:extLst>
          </p:cNvPr>
          <p:cNvCxnSpPr/>
          <p:nvPr/>
        </p:nvCxnSpPr>
        <p:spPr>
          <a:xfrm>
            <a:off x="8527180" y="384806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Straight Connector 686">
            <a:extLst>
              <a:ext uri="{FF2B5EF4-FFF2-40B4-BE49-F238E27FC236}">
                <a16:creationId xmlns:a16="http://schemas.microsoft.com/office/drawing/2014/main" id="{273DB62F-0420-42BD-8326-739E42AFA109}"/>
              </a:ext>
            </a:extLst>
          </p:cNvPr>
          <p:cNvCxnSpPr/>
          <p:nvPr/>
        </p:nvCxnSpPr>
        <p:spPr>
          <a:xfrm>
            <a:off x="8527180" y="418817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8" name="Straight Connector 687">
            <a:extLst>
              <a:ext uri="{FF2B5EF4-FFF2-40B4-BE49-F238E27FC236}">
                <a16:creationId xmlns:a16="http://schemas.microsoft.com/office/drawing/2014/main" id="{096A297D-F53A-4A03-A70D-3142C657E488}"/>
              </a:ext>
            </a:extLst>
          </p:cNvPr>
          <p:cNvCxnSpPr/>
          <p:nvPr/>
        </p:nvCxnSpPr>
        <p:spPr>
          <a:xfrm>
            <a:off x="8527180" y="39510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9" name="Straight Connector 688">
            <a:extLst>
              <a:ext uri="{FF2B5EF4-FFF2-40B4-BE49-F238E27FC236}">
                <a16:creationId xmlns:a16="http://schemas.microsoft.com/office/drawing/2014/main" id="{A2546BFC-94AD-43A8-ADBC-60904E7371DF}"/>
              </a:ext>
            </a:extLst>
          </p:cNvPr>
          <p:cNvCxnSpPr/>
          <p:nvPr/>
        </p:nvCxnSpPr>
        <p:spPr>
          <a:xfrm>
            <a:off x="8527180" y="443643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0" name="Straight Connector 689">
            <a:extLst>
              <a:ext uri="{FF2B5EF4-FFF2-40B4-BE49-F238E27FC236}">
                <a16:creationId xmlns:a16="http://schemas.microsoft.com/office/drawing/2014/main" id="{86B5A423-D8D0-4F05-8C87-263852E03FDC}"/>
              </a:ext>
            </a:extLst>
          </p:cNvPr>
          <p:cNvCxnSpPr/>
          <p:nvPr/>
        </p:nvCxnSpPr>
        <p:spPr>
          <a:xfrm>
            <a:off x="8527180" y="478590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1" name="Straight Connector 690">
            <a:extLst>
              <a:ext uri="{FF2B5EF4-FFF2-40B4-BE49-F238E27FC236}">
                <a16:creationId xmlns:a16="http://schemas.microsoft.com/office/drawing/2014/main" id="{7AAE4630-341B-4F82-BBAA-8B02F33FC248}"/>
              </a:ext>
            </a:extLst>
          </p:cNvPr>
          <p:cNvCxnSpPr/>
          <p:nvPr/>
        </p:nvCxnSpPr>
        <p:spPr>
          <a:xfrm>
            <a:off x="8527180" y="5332869"/>
            <a:ext cx="497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2" name="Straight Connector 691">
            <a:extLst>
              <a:ext uri="{FF2B5EF4-FFF2-40B4-BE49-F238E27FC236}">
                <a16:creationId xmlns:a16="http://schemas.microsoft.com/office/drawing/2014/main" id="{5B0DE8BE-54FB-4614-9F70-E594539AD2ED}"/>
              </a:ext>
            </a:extLst>
          </p:cNvPr>
          <p:cNvCxnSpPr/>
          <p:nvPr/>
        </p:nvCxnSpPr>
        <p:spPr>
          <a:xfrm>
            <a:off x="8527180" y="562733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Straight Connector 692">
            <a:extLst>
              <a:ext uri="{FF2B5EF4-FFF2-40B4-BE49-F238E27FC236}">
                <a16:creationId xmlns:a16="http://schemas.microsoft.com/office/drawing/2014/main" id="{49036074-E0FB-4A36-A273-4C081F32CD2A}"/>
              </a:ext>
            </a:extLst>
          </p:cNvPr>
          <p:cNvCxnSpPr/>
          <p:nvPr/>
        </p:nvCxnSpPr>
        <p:spPr>
          <a:xfrm>
            <a:off x="8527180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4" name="Straight Connector 693">
            <a:extLst>
              <a:ext uri="{FF2B5EF4-FFF2-40B4-BE49-F238E27FC236}">
                <a16:creationId xmlns:a16="http://schemas.microsoft.com/office/drawing/2014/main" id="{FCA617C3-CA0C-4314-BA9D-79F84F9CFF09}"/>
              </a:ext>
            </a:extLst>
          </p:cNvPr>
          <p:cNvCxnSpPr/>
          <p:nvPr/>
        </p:nvCxnSpPr>
        <p:spPr>
          <a:xfrm>
            <a:off x="8527180" y="622598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5" name="Straight Connector 694">
            <a:extLst>
              <a:ext uri="{FF2B5EF4-FFF2-40B4-BE49-F238E27FC236}">
                <a16:creationId xmlns:a16="http://schemas.microsoft.com/office/drawing/2014/main" id="{7D30407F-707E-44C7-996A-6604978859DC}"/>
              </a:ext>
            </a:extLst>
          </p:cNvPr>
          <p:cNvCxnSpPr/>
          <p:nvPr/>
        </p:nvCxnSpPr>
        <p:spPr>
          <a:xfrm>
            <a:off x="8518097" y="110572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Straight Connector 695">
            <a:extLst>
              <a:ext uri="{FF2B5EF4-FFF2-40B4-BE49-F238E27FC236}">
                <a16:creationId xmlns:a16="http://schemas.microsoft.com/office/drawing/2014/main" id="{ECD47CB5-C116-47CC-A0FE-2C0592F7FB65}"/>
              </a:ext>
            </a:extLst>
          </p:cNvPr>
          <p:cNvCxnSpPr/>
          <p:nvPr/>
        </p:nvCxnSpPr>
        <p:spPr>
          <a:xfrm>
            <a:off x="8518097" y="144583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>
            <a:extLst>
              <a:ext uri="{FF2B5EF4-FFF2-40B4-BE49-F238E27FC236}">
                <a16:creationId xmlns:a16="http://schemas.microsoft.com/office/drawing/2014/main" id="{0057B55D-AE0B-4D12-8419-B979BE6A2747}"/>
              </a:ext>
            </a:extLst>
          </p:cNvPr>
          <p:cNvCxnSpPr/>
          <p:nvPr/>
        </p:nvCxnSpPr>
        <p:spPr>
          <a:xfrm>
            <a:off x="8518097" y="12087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8" name="Straight Connector 697">
            <a:extLst>
              <a:ext uri="{FF2B5EF4-FFF2-40B4-BE49-F238E27FC236}">
                <a16:creationId xmlns:a16="http://schemas.microsoft.com/office/drawing/2014/main" id="{0297F18F-C8BB-4DF0-A350-FA708511A496}"/>
              </a:ext>
            </a:extLst>
          </p:cNvPr>
          <p:cNvCxnSpPr/>
          <p:nvPr/>
        </p:nvCxnSpPr>
        <p:spPr>
          <a:xfrm>
            <a:off x="8518097" y="1694094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Straight Connector 698">
            <a:extLst>
              <a:ext uri="{FF2B5EF4-FFF2-40B4-BE49-F238E27FC236}">
                <a16:creationId xmlns:a16="http://schemas.microsoft.com/office/drawing/2014/main" id="{91ADB29D-7B05-458A-860E-B38C7EC3F69F}"/>
              </a:ext>
            </a:extLst>
          </p:cNvPr>
          <p:cNvCxnSpPr/>
          <p:nvPr/>
        </p:nvCxnSpPr>
        <p:spPr>
          <a:xfrm>
            <a:off x="8518097" y="204356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0" name="Straight Connector 699">
            <a:extLst>
              <a:ext uri="{FF2B5EF4-FFF2-40B4-BE49-F238E27FC236}">
                <a16:creationId xmlns:a16="http://schemas.microsoft.com/office/drawing/2014/main" id="{52F0702A-F880-411B-9B19-1799B8BD4D15}"/>
              </a:ext>
            </a:extLst>
          </p:cNvPr>
          <p:cNvCxnSpPr/>
          <p:nvPr/>
        </p:nvCxnSpPr>
        <p:spPr>
          <a:xfrm>
            <a:off x="8518097" y="2590529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1" name="Straight Connector 700">
            <a:extLst>
              <a:ext uri="{FF2B5EF4-FFF2-40B4-BE49-F238E27FC236}">
                <a16:creationId xmlns:a16="http://schemas.microsoft.com/office/drawing/2014/main" id="{2B94648B-6C1D-4DC4-9F50-080892C61487}"/>
              </a:ext>
            </a:extLst>
          </p:cNvPr>
          <p:cNvCxnSpPr/>
          <p:nvPr/>
        </p:nvCxnSpPr>
        <p:spPr>
          <a:xfrm>
            <a:off x="8518097" y="2884996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Straight Connector 701">
            <a:extLst>
              <a:ext uri="{FF2B5EF4-FFF2-40B4-BE49-F238E27FC236}">
                <a16:creationId xmlns:a16="http://schemas.microsoft.com/office/drawing/2014/main" id="{5E5742F3-8FFC-4C56-9317-B243A73DE27C}"/>
              </a:ext>
            </a:extLst>
          </p:cNvPr>
          <p:cNvCxnSpPr/>
          <p:nvPr/>
        </p:nvCxnSpPr>
        <p:spPr>
          <a:xfrm>
            <a:off x="8518097" y="326701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3" name="Straight Connector 702">
            <a:extLst>
              <a:ext uri="{FF2B5EF4-FFF2-40B4-BE49-F238E27FC236}">
                <a16:creationId xmlns:a16="http://schemas.microsoft.com/office/drawing/2014/main" id="{C06EBAE5-E3CE-40E1-A0C8-D3DC36A33B3B}"/>
              </a:ext>
            </a:extLst>
          </p:cNvPr>
          <p:cNvCxnSpPr/>
          <p:nvPr/>
        </p:nvCxnSpPr>
        <p:spPr>
          <a:xfrm>
            <a:off x="8518097" y="3483642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4" name="Straight Connector 703">
            <a:extLst>
              <a:ext uri="{FF2B5EF4-FFF2-40B4-BE49-F238E27FC236}">
                <a16:creationId xmlns:a16="http://schemas.microsoft.com/office/drawing/2014/main" id="{A3CF05AC-6AB5-4D59-A20F-40B45AD45468}"/>
              </a:ext>
            </a:extLst>
          </p:cNvPr>
          <p:cNvCxnSpPr/>
          <p:nvPr/>
        </p:nvCxnSpPr>
        <p:spPr>
          <a:xfrm>
            <a:off x="7919734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Straight Connector 704">
            <a:extLst>
              <a:ext uri="{FF2B5EF4-FFF2-40B4-BE49-F238E27FC236}">
                <a16:creationId xmlns:a16="http://schemas.microsoft.com/office/drawing/2014/main" id="{41286069-AF96-4142-9016-3303C848F6F1}"/>
              </a:ext>
            </a:extLst>
          </p:cNvPr>
          <p:cNvCxnSpPr/>
          <p:nvPr/>
        </p:nvCxnSpPr>
        <p:spPr>
          <a:xfrm>
            <a:off x="7309057" y="6009355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Straight Connector 705">
            <a:extLst>
              <a:ext uri="{FF2B5EF4-FFF2-40B4-BE49-F238E27FC236}">
                <a16:creationId xmlns:a16="http://schemas.microsoft.com/office/drawing/2014/main" id="{DBC18326-6F59-44CD-8270-6F15AB16EEE6}"/>
              </a:ext>
            </a:extLst>
          </p:cNvPr>
          <p:cNvCxnSpPr/>
          <p:nvPr/>
        </p:nvCxnSpPr>
        <p:spPr>
          <a:xfrm>
            <a:off x="7309057" y="6286717"/>
            <a:ext cx="497840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6540EC3-4B81-4556-8603-C8100F54ADA3}"/>
              </a:ext>
            </a:extLst>
          </p:cNvPr>
          <p:cNvSpPr/>
          <p:nvPr/>
        </p:nvSpPr>
        <p:spPr>
          <a:xfrm>
            <a:off x="8978558" y="739782"/>
            <a:ext cx="1508093" cy="56949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7" name="Rectangle 706">
            <a:extLst>
              <a:ext uri="{FF2B5EF4-FFF2-40B4-BE49-F238E27FC236}">
                <a16:creationId xmlns:a16="http://schemas.microsoft.com/office/drawing/2014/main" id="{7A4D0F52-E718-4FC2-A63C-FC5A3DA6E782}"/>
              </a:ext>
            </a:extLst>
          </p:cNvPr>
          <p:cNvSpPr/>
          <p:nvPr/>
        </p:nvSpPr>
        <p:spPr>
          <a:xfrm>
            <a:off x="8338015" y="6397348"/>
            <a:ext cx="822917" cy="3369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15A21DE1-AD91-4487-B7AD-080C6CE52040}"/>
              </a:ext>
            </a:extLst>
          </p:cNvPr>
          <p:cNvCxnSpPr>
            <a:cxnSpLocks/>
          </p:cNvCxnSpPr>
          <p:nvPr/>
        </p:nvCxnSpPr>
        <p:spPr>
          <a:xfrm flipH="1">
            <a:off x="8984504" y="4992698"/>
            <a:ext cx="484571" cy="225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0" name="Rectangle 3">
            <a:extLst>
              <a:ext uri="{FF2B5EF4-FFF2-40B4-BE49-F238E27FC236}">
                <a16:creationId xmlns:a16="http://schemas.microsoft.com/office/drawing/2014/main" id="{EDE09ED1-938E-4A17-85AD-EC237E2CE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70" y="5083508"/>
            <a:ext cx="663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0000"/>
                </a:solidFill>
                <a:latin typeface="Trebuchet MS" pitchFamily="34" charset="0"/>
              </a:rPr>
              <a:t>QTL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cxnSp>
        <p:nvCxnSpPr>
          <p:cNvPr id="472" name="Straight Connector 471">
            <a:extLst>
              <a:ext uri="{FF2B5EF4-FFF2-40B4-BE49-F238E27FC236}">
                <a16:creationId xmlns:a16="http://schemas.microsoft.com/office/drawing/2014/main" id="{62F4CC0C-D68B-4F29-85C8-4B24BB99E49B}"/>
              </a:ext>
            </a:extLst>
          </p:cNvPr>
          <p:cNvCxnSpPr>
            <a:cxnSpLocks/>
          </p:cNvCxnSpPr>
          <p:nvPr/>
        </p:nvCxnSpPr>
        <p:spPr>
          <a:xfrm>
            <a:off x="8973618" y="5433253"/>
            <a:ext cx="484571" cy="22542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9" name="Rectangle 448">
            <a:extLst>
              <a:ext uri="{FF2B5EF4-FFF2-40B4-BE49-F238E27FC236}">
                <a16:creationId xmlns:a16="http://schemas.microsoft.com/office/drawing/2014/main" id="{0A96737D-E22A-4837-BD42-D077D71D22AC}"/>
              </a:ext>
            </a:extLst>
          </p:cNvPr>
          <p:cNvSpPr/>
          <p:nvPr/>
        </p:nvSpPr>
        <p:spPr>
          <a:xfrm>
            <a:off x="193823" y="4019315"/>
            <a:ext cx="4637315" cy="1660775"/>
          </a:xfrm>
          <a:prstGeom prst="rect">
            <a:avLst/>
          </a:prstGeom>
          <a:solidFill>
            <a:srgbClr val="C00000">
              <a:alpha val="3098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71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EDB6AD-5465-4F0E-A3F5-E9F35C07B5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92" r="56696" b="13968"/>
          <a:stretch/>
        </p:blipFill>
        <p:spPr>
          <a:xfrm>
            <a:off x="0" y="1110342"/>
            <a:ext cx="4759701" cy="44849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E55D70-BE18-489B-A13B-74FD6A923272}"/>
              </a:ext>
            </a:extLst>
          </p:cNvPr>
          <p:cNvSpPr/>
          <p:nvPr/>
        </p:nvSpPr>
        <p:spPr>
          <a:xfrm>
            <a:off x="707571" y="4517570"/>
            <a:ext cx="2699658" cy="283029"/>
          </a:xfrm>
          <a:prstGeom prst="rect">
            <a:avLst/>
          </a:prstGeom>
          <a:solidFill>
            <a:srgbClr val="70AD47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8B98168-3CB3-4F93-AA70-E41CB3ACDE38}"/>
              </a:ext>
            </a:extLst>
          </p:cNvPr>
          <p:cNvCxnSpPr/>
          <p:nvPr/>
        </p:nvCxnSpPr>
        <p:spPr>
          <a:xfrm flipV="1">
            <a:off x="3407229" y="3635829"/>
            <a:ext cx="1534885" cy="101237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1" name="Picture 8">
            <a:extLst>
              <a:ext uri="{FF2B5EF4-FFF2-40B4-BE49-F238E27FC236}">
                <a16:creationId xmlns:a16="http://schemas.microsoft.com/office/drawing/2014/main" id="{6BEE9D97-7EC0-4A45-A38B-FA556AB453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57" r="29666" b="59445"/>
          <a:stretch/>
        </p:blipFill>
        <p:spPr bwMode="auto">
          <a:xfrm>
            <a:off x="5480957" y="509841"/>
            <a:ext cx="3506198" cy="439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AC0940-0E1A-4245-B114-D2732CA9F829}"/>
              </a:ext>
            </a:extLst>
          </p:cNvPr>
          <p:cNvSpPr txBox="1"/>
          <p:nvPr/>
        </p:nvSpPr>
        <p:spPr>
          <a:xfrm>
            <a:off x="5295899" y="533582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Positive WAPO allele</a:t>
            </a:r>
          </a:p>
          <a:p>
            <a:r>
              <a:rPr lang="en-GB" i="1" dirty="0"/>
              <a:t>WAPO-A1b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26A93-26BD-4A0E-84B1-0A7AD0F4644B}"/>
              </a:ext>
            </a:extLst>
          </p:cNvPr>
          <p:cNvCxnSpPr>
            <a:cxnSpLocks/>
          </p:cNvCxnSpPr>
          <p:nvPr/>
        </p:nvCxnSpPr>
        <p:spPr>
          <a:xfrm flipV="1">
            <a:off x="6242957" y="4648200"/>
            <a:ext cx="0" cy="68762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F8CE25FE-CCCB-48A0-8034-BA2E3260B252}"/>
              </a:ext>
            </a:extLst>
          </p:cNvPr>
          <p:cNvSpPr txBox="1">
            <a:spLocks/>
          </p:cNvSpPr>
          <p:nvPr/>
        </p:nvSpPr>
        <p:spPr>
          <a:xfrm>
            <a:off x="-797458" y="215840"/>
            <a:ext cx="8793014" cy="44274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200" dirty="0"/>
              <a:t>Using already available functional markers for WAPO</a:t>
            </a:r>
          </a:p>
        </p:txBody>
      </p:sp>
      <p:pic>
        <p:nvPicPr>
          <p:cNvPr id="17" name="Picture 4" descr="figure 4">
            <a:extLst>
              <a:ext uri="{FF2B5EF4-FFF2-40B4-BE49-F238E27FC236}">
                <a16:creationId xmlns:a16="http://schemas.microsoft.com/office/drawing/2014/main" id="{7F647379-4E83-493E-916A-719609DAF4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704"/>
          <a:stretch/>
        </p:blipFill>
        <p:spPr bwMode="auto">
          <a:xfrm>
            <a:off x="7503660" y="4973857"/>
            <a:ext cx="4612141" cy="180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4808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2">
            <a:extLst>
              <a:ext uri="{FF2B5EF4-FFF2-40B4-BE49-F238E27FC236}">
                <a16:creationId xmlns:a16="http://schemas.microsoft.com/office/drawing/2014/main" id="{3721DBEA-AA4C-3DE1-1BE0-F3151663958B}"/>
              </a:ext>
            </a:extLst>
          </p:cNvPr>
          <p:cNvSpPr/>
          <p:nvPr/>
        </p:nvSpPr>
        <p:spPr>
          <a:xfrm>
            <a:off x="1785360" y="1328795"/>
            <a:ext cx="8506080" cy="1091160"/>
          </a:xfrm>
          <a:prstGeom prst="rtTriangle">
            <a:avLst/>
          </a:prstGeom>
          <a:solidFill>
            <a:srgbClr val="BBE0E3"/>
          </a:solidFill>
          <a:ln>
            <a:solidFill>
              <a:srgbClr val="99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77F5A37E-E527-F462-CF98-92B523C92417}"/>
              </a:ext>
            </a:extLst>
          </p:cNvPr>
          <p:cNvSpPr/>
          <p:nvPr/>
        </p:nvSpPr>
        <p:spPr>
          <a:xfrm rot="10800000">
            <a:off x="1820640" y="1314755"/>
            <a:ext cx="8472600" cy="1091160"/>
          </a:xfrm>
          <a:prstGeom prst="rtTriangle">
            <a:avLst/>
          </a:prstGeom>
          <a:solidFill>
            <a:srgbClr val="C00000">
              <a:alpha val="55000"/>
            </a:srgbClr>
          </a:solidFill>
          <a:ln>
            <a:solidFill>
              <a:srgbClr val="C00000">
                <a:alpha val="2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B042DE-AE4C-A127-FBDD-F9A4209F433F}"/>
              </a:ext>
            </a:extLst>
          </p:cNvPr>
          <p:cNvSpPr/>
          <p:nvPr/>
        </p:nvSpPr>
        <p:spPr>
          <a:xfrm>
            <a:off x="7128480" y="1455155"/>
            <a:ext cx="311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Data per Sample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BD5A462-D9F8-8E84-D4BE-6C547D24B2F7}"/>
              </a:ext>
            </a:extLst>
          </p:cNvPr>
          <p:cNvSpPr/>
          <p:nvPr/>
        </p:nvSpPr>
        <p:spPr>
          <a:xfrm>
            <a:off x="1733880" y="1808315"/>
            <a:ext cx="3600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Number of Samples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3584E-3371-F9B9-4CA0-0C13A5FC872D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genotyping technology?</a:t>
            </a:r>
            <a:endParaRPr lang="en-US" sz="2800" dirty="0"/>
          </a:p>
        </p:txBody>
      </p:sp>
      <p:sp>
        <p:nvSpPr>
          <p:cNvPr id="50" name="Right Brace 1">
            <a:extLst>
              <a:ext uri="{FF2B5EF4-FFF2-40B4-BE49-F238E27FC236}">
                <a16:creationId xmlns:a16="http://schemas.microsoft.com/office/drawing/2014/main" id="{3006354A-2007-6B2E-A02E-3BDE1EF2ED5C}"/>
              </a:ext>
            </a:extLst>
          </p:cNvPr>
          <p:cNvSpPr/>
          <p:nvPr/>
        </p:nvSpPr>
        <p:spPr>
          <a:xfrm rot="5400000">
            <a:off x="5897460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ight Brace 2">
            <a:extLst>
              <a:ext uri="{FF2B5EF4-FFF2-40B4-BE49-F238E27FC236}">
                <a16:creationId xmlns:a16="http://schemas.microsoft.com/office/drawing/2014/main" id="{0AED909F-F140-D0B4-F103-E6067D04CAC4}"/>
              </a:ext>
            </a:extLst>
          </p:cNvPr>
          <p:cNvSpPr/>
          <p:nvPr/>
        </p:nvSpPr>
        <p:spPr>
          <a:xfrm rot="5400000">
            <a:off x="4167011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ight Brace 3">
            <a:extLst>
              <a:ext uri="{FF2B5EF4-FFF2-40B4-BE49-F238E27FC236}">
                <a16:creationId xmlns:a16="http://schemas.microsoft.com/office/drawing/2014/main" id="{D53AE40F-3983-ECDC-FEC5-E640901485F9}"/>
              </a:ext>
            </a:extLst>
          </p:cNvPr>
          <p:cNvSpPr/>
          <p:nvPr/>
        </p:nvSpPr>
        <p:spPr>
          <a:xfrm rot="5400000">
            <a:off x="2443297" y="1885420"/>
            <a:ext cx="32709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3">
            <a:extLst>
              <a:ext uri="{FF2B5EF4-FFF2-40B4-BE49-F238E27FC236}">
                <a16:creationId xmlns:a16="http://schemas.microsoft.com/office/drawing/2014/main" id="{096F939B-A37B-7865-EA61-9326EE0B7D6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14854" y="4147230"/>
            <a:ext cx="1856520" cy="195912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89D2A8D9-AC53-194B-5873-F260E8B6DB13}"/>
              </a:ext>
            </a:extLst>
          </p:cNvPr>
          <p:cNvPicPr/>
          <p:nvPr/>
        </p:nvPicPr>
        <p:blipFill>
          <a:blip r:embed="rId4"/>
          <a:srcRect b="40851"/>
          <a:stretch/>
        </p:blipFill>
        <p:spPr>
          <a:xfrm>
            <a:off x="1808151" y="3721996"/>
            <a:ext cx="1601280" cy="1661040"/>
          </a:xfrm>
          <a:prstGeom prst="rect">
            <a:avLst/>
          </a:prstGeom>
          <a:ln w="9525">
            <a:noFill/>
          </a:ln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037AA57C-23F5-B0B1-D974-ABDA656C0F95}"/>
              </a:ext>
            </a:extLst>
          </p:cNvPr>
          <p:cNvSpPr/>
          <p:nvPr/>
        </p:nvSpPr>
        <p:spPr>
          <a:xfrm>
            <a:off x="5368159" y="2948355"/>
            <a:ext cx="15224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Axiom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35,000 - 820,000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FA15C94-16AB-9B92-1FF6-0F4B973E1969}"/>
              </a:ext>
            </a:extLst>
          </p:cNvPr>
          <p:cNvSpPr/>
          <p:nvPr/>
        </p:nvSpPr>
        <p:spPr>
          <a:xfrm>
            <a:off x="3578570" y="2931648"/>
            <a:ext cx="18108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u="sng" spc="-1" dirty="0">
                <a:solidFill>
                  <a:srgbClr val="000000"/>
                </a:solidFill>
                <a:latin typeface="Constantia"/>
              </a:rPr>
              <a:t>Amplicon Sequencing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500 – 1500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B846AA30-268B-F22C-DBA6-B419A5BC942F}"/>
              </a:ext>
            </a:extLst>
          </p:cNvPr>
          <p:cNvSpPr/>
          <p:nvPr/>
        </p:nvSpPr>
        <p:spPr>
          <a:xfrm>
            <a:off x="7007626" y="2907210"/>
            <a:ext cx="1755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Genotyping by Sequencing (</a:t>
            </a:r>
            <a:r>
              <a:rPr lang="en-GB" sz="1800" b="0" u="sng" strike="noStrike" spc="-1" dirty="0" err="1">
                <a:solidFill>
                  <a:srgbClr val="000000"/>
                </a:solidFill>
                <a:uFillTx/>
                <a:latin typeface="Constantia"/>
                <a:ea typeface="DejaVu Sans"/>
              </a:rPr>
              <a:t>GbyS</a:t>
            </a: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~??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237B1911-44AB-A586-8CFE-410560FEFDEE}"/>
              </a:ext>
            </a:extLst>
          </p:cNvPr>
          <p:cNvSpPr/>
          <p:nvPr/>
        </p:nvSpPr>
        <p:spPr>
          <a:xfrm>
            <a:off x="1342671" y="2948356"/>
            <a:ext cx="2592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KASP (LGC)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~7,000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ight Brace 4">
            <a:extLst>
              <a:ext uri="{FF2B5EF4-FFF2-40B4-BE49-F238E27FC236}">
                <a16:creationId xmlns:a16="http://schemas.microsoft.com/office/drawing/2014/main" id="{D2212B5D-7B83-ADAD-74D3-38967E3F89A7}"/>
              </a:ext>
            </a:extLst>
          </p:cNvPr>
          <p:cNvSpPr/>
          <p:nvPr/>
        </p:nvSpPr>
        <p:spPr>
          <a:xfrm rot="5400000">
            <a:off x="762790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26B55DC5-3ED0-8F71-04D3-393CA8F8381F}"/>
              </a:ext>
            </a:extLst>
          </p:cNvPr>
          <p:cNvSpPr/>
          <p:nvPr/>
        </p:nvSpPr>
        <p:spPr>
          <a:xfrm>
            <a:off x="7332659" y="4269935"/>
            <a:ext cx="32373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GGCTCGGCGATGGCTACACACGTTGTGAAGCTTGCACGCGTGGAAGATCT</a:t>
            </a:r>
            <a:r>
              <a:rPr lang="en-GB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[R]</a:t>
            </a: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CAGTGCTATCGCATCTGTAACAGTGACTGCAACAACAACTGCAAGAAGGGCTCGGCGATGGCTACACACGTTGTGAAGCTTGCACGCGTGGAAGATCACCAGTGCTATCGCATCTGTAACAGTGACTGCAACAACAACTGCAAGAAGAACAGTGACTGCAACAACAACTGCAAGAAGGGCTCGGCGATGGCGCCTATGCTGACTCCCCACACAAGAAGGAGTAGTTTCTAGCTCTAGCCTATGCTGACTCCCCACACAAGAAGGAGTAGTTTCTAGCTCTAGCCT</a:t>
            </a: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id="{0D5BB962-6969-BA57-EB89-002C92E551F5}"/>
              </a:ext>
            </a:extLst>
          </p:cNvPr>
          <p:cNvSpPr/>
          <p:nvPr/>
        </p:nvSpPr>
        <p:spPr>
          <a:xfrm>
            <a:off x="8736639" y="3021079"/>
            <a:ext cx="175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Whole Genome Sequencing</a:t>
            </a: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&gt; 1M SNPs</a:t>
            </a:r>
            <a:endParaRPr lang="en-GB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Right Brace 4">
            <a:extLst>
              <a:ext uri="{FF2B5EF4-FFF2-40B4-BE49-F238E27FC236}">
                <a16:creationId xmlns:a16="http://schemas.microsoft.com/office/drawing/2014/main" id="{4DBEB7A0-4E7C-31E0-72A4-821094A89C43}"/>
              </a:ext>
            </a:extLst>
          </p:cNvPr>
          <p:cNvSpPr/>
          <p:nvPr/>
        </p:nvSpPr>
        <p:spPr>
          <a:xfrm rot="5400000">
            <a:off x="935835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2DC5941-2825-B426-36F1-2F88337BB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467" y="3934052"/>
            <a:ext cx="1522470" cy="942729"/>
          </a:xfrm>
          <a:prstGeom prst="rect">
            <a:avLst/>
          </a:prstGeom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335ED74-9434-4ACE-5024-E6325BD9B6EF}"/>
              </a:ext>
            </a:extLst>
          </p:cNvPr>
          <p:cNvSpPr/>
          <p:nvPr/>
        </p:nvSpPr>
        <p:spPr>
          <a:xfrm>
            <a:off x="7118393" y="2931648"/>
            <a:ext cx="1561823" cy="112388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8824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27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4FB5B-9877-C744-0397-162AA002CD90}"/>
              </a:ext>
            </a:extLst>
          </p:cNvPr>
          <p:cNvSpPr txBox="1">
            <a:spLocks/>
          </p:cNvSpPr>
          <p:nvPr/>
        </p:nvSpPr>
        <p:spPr>
          <a:xfrm>
            <a:off x="0" y="143756"/>
            <a:ext cx="121920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Genotyping-by-Sequencing (GBS)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AAD1C-1B4C-3996-077E-94352D66FBE3}"/>
              </a:ext>
            </a:extLst>
          </p:cNvPr>
          <p:cNvSpPr txBox="1"/>
          <p:nvPr/>
        </p:nvSpPr>
        <p:spPr>
          <a:xfrm>
            <a:off x="7261371" y="6488668"/>
            <a:ext cx="49306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https://doi.org/10.1371/journal.pone.0032253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36E2E908-5B98-783D-52D0-0FEB9D98DD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35" y="1025554"/>
            <a:ext cx="1014826" cy="240344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63EE83D-3646-D35C-7AE3-2684BCD851C8}"/>
              </a:ext>
            </a:extLst>
          </p:cNvPr>
          <p:cNvCxnSpPr/>
          <p:nvPr/>
        </p:nvCxnSpPr>
        <p:spPr>
          <a:xfrm>
            <a:off x="2072080" y="2335860"/>
            <a:ext cx="8388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193E828-B7E2-CFCD-9090-AE46ABF9DBC5}"/>
              </a:ext>
            </a:extLst>
          </p:cNvPr>
          <p:cNvSpPr txBox="1"/>
          <p:nvPr/>
        </p:nvSpPr>
        <p:spPr>
          <a:xfrm flipH="1">
            <a:off x="1984116" y="1533078"/>
            <a:ext cx="1178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(double) digest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1813D2-9ECF-5BC7-C959-E13E9DB8AB9B}"/>
              </a:ext>
            </a:extLst>
          </p:cNvPr>
          <p:cNvCxnSpPr/>
          <p:nvPr/>
        </p:nvCxnSpPr>
        <p:spPr>
          <a:xfrm>
            <a:off x="3310396" y="1615052"/>
            <a:ext cx="2701255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CF7C6B-FBAD-1990-805E-10B197F76D2C}"/>
              </a:ext>
            </a:extLst>
          </p:cNvPr>
          <p:cNvCxnSpPr>
            <a:cxnSpLocks/>
          </p:cNvCxnSpPr>
          <p:nvPr/>
        </p:nvCxnSpPr>
        <p:spPr>
          <a:xfrm>
            <a:off x="3310396" y="1954065"/>
            <a:ext cx="2064034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3B1B2F-79F3-3C09-FB55-26AD9A3BD13E}"/>
              </a:ext>
            </a:extLst>
          </p:cNvPr>
          <p:cNvCxnSpPr>
            <a:cxnSpLocks/>
          </p:cNvCxnSpPr>
          <p:nvPr/>
        </p:nvCxnSpPr>
        <p:spPr>
          <a:xfrm>
            <a:off x="3310396" y="2321165"/>
            <a:ext cx="3575596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FCB7EC-C42A-B5BD-17D1-A0D582419D54}"/>
              </a:ext>
            </a:extLst>
          </p:cNvPr>
          <p:cNvCxnSpPr>
            <a:cxnSpLocks/>
          </p:cNvCxnSpPr>
          <p:nvPr/>
        </p:nvCxnSpPr>
        <p:spPr>
          <a:xfrm>
            <a:off x="3310396" y="2700512"/>
            <a:ext cx="832393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485C4F-1F09-BBF8-20FE-F7B3CAACD3D8}"/>
              </a:ext>
            </a:extLst>
          </p:cNvPr>
          <p:cNvCxnSpPr/>
          <p:nvPr/>
        </p:nvCxnSpPr>
        <p:spPr>
          <a:xfrm>
            <a:off x="7158734" y="2335860"/>
            <a:ext cx="83889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E52A6B9-D739-D484-3745-3FA58A01B9CE}"/>
              </a:ext>
            </a:extLst>
          </p:cNvPr>
          <p:cNvSpPr txBox="1"/>
          <p:nvPr/>
        </p:nvSpPr>
        <p:spPr>
          <a:xfrm flipH="1">
            <a:off x="6988629" y="1514787"/>
            <a:ext cx="1281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Size selection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E7C201-BC51-20B0-9DE9-FA7C844286C3}"/>
              </a:ext>
            </a:extLst>
          </p:cNvPr>
          <p:cNvCxnSpPr/>
          <p:nvPr/>
        </p:nvCxnSpPr>
        <p:spPr>
          <a:xfrm>
            <a:off x="8445346" y="1629747"/>
            <a:ext cx="2701255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4C47401-C9B8-3E5A-FBDA-F17D37353F01}"/>
              </a:ext>
            </a:extLst>
          </p:cNvPr>
          <p:cNvCxnSpPr>
            <a:cxnSpLocks/>
          </p:cNvCxnSpPr>
          <p:nvPr/>
        </p:nvCxnSpPr>
        <p:spPr>
          <a:xfrm>
            <a:off x="8445346" y="1968760"/>
            <a:ext cx="2064034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E0039B5-3F08-7EAD-77B4-10E426907E5A}"/>
              </a:ext>
            </a:extLst>
          </p:cNvPr>
          <p:cNvSpPr txBox="1"/>
          <p:nvPr/>
        </p:nvSpPr>
        <p:spPr>
          <a:xfrm flipH="1">
            <a:off x="3695305" y="1057336"/>
            <a:ext cx="1931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DNA fragments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2D126CF-E375-946F-D5B3-F6B609D66F3F}"/>
              </a:ext>
            </a:extLst>
          </p:cNvPr>
          <p:cNvCxnSpPr>
            <a:cxnSpLocks/>
          </p:cNvCxnSpPr>
          <p:nvPr/>
        </p:nvCxnSpPr>
        <p:spPr>
          <a:xfrm>
            <a:off x="3310396" y="3095507"/>
            <a:ext cx="2222657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49FB20-29F9-4D54-6EC9-B690FFB9AEB1}"/>
              </a:ext>
            </a:extLst>
          </p:cNvPr>
          <p:cNvCxnSpPr>
            <a:cxnSpLocks/>
          </p:cNvCxnSpPr>
          <p:nvPr/>
        </p:nvCxnSpPr>
        <p:spPr>
          <a:xfrm>
            <a:off x="8445346" y="2315612"/>
            <a:ext cx="2222657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B58EF0-2A64-0000-91C1-01344ACB94BF}"/>
              </a:ext>
            </a:extLst>
          </p:cNvPr>
          <p:cNvCxnSpPr>
            <a:cxnSpLocks/>
          </p:cNvCxnSpPr>
          <p:nvPr/>
        </p:nvCxnSpPr>
        <p:spPr>
          <a:xfrm>
            <a:off x="9517411" y="2987448"/>
            <a:ext cx="0" cy="7401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7428068-0EBD-9F25-9AA1-728D22A5C576}"/>
              </a:ext>
            </a:extLst>
          </p:cNvPr>
          <p:cNvSpPr txBox="1"/>
          <p:nvPr/>
        </p:nvSpPr>
        <p:spPr>
          <a:xfrm flipH="1">
            <a:off x="9795972" y="2828655"/>
            <a:ext cx="169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Ligation of barcodes and adaptors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53D71F-FAD6-1E9F-AD7D-C51C924D820D}"/>
              </a:ext>
            </a:extLst>
          </p:cNvPr>
          <p:cNvCxnSpPr>
            <a:cxnSpLocks/>
          </p:cNvCxnSpPr>
          <p:nvPr/>
        </p:nvCxnSpPr>
        <p:spPr>
          <a:xfrm>
            <a:off x="8569754" y="4556449"/>
            <a:ext cx="2701255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978CE3-A59B-220D-9EF1-BCFE04407049}"/>
              </a:ext>
            </a:extLst>
          </p:cNvPr>
          <p:cNvCxnSpPr>
            <a:cxnSpLocks/>
          </p:cNvCxnSpPr>
          <p:nvPr/>
        </p:nvCxnSpPr>
        <p:spPr>
          <a:xfrm>
            <a:off x="8569754" y="4892352"/>
            <a:ext cx="2064034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CF67112-07B3-727F-DD59-A1968E36F63A}"/>
              </a:ext>
            </a:extLst>
          </p:cNvPr>
          <p:cNvCxnSpPr>
            <a:cxnSpLocks/>
          </p:cNvCxnSpPr>
          <p:nvPr/>
        </p:nvCxnSpPr>
        <p:spPr>
          <a:xfrm>
            <a:off x="8569754" y="5239204"/>
            <a:ext cx="2222657" cy="0"/>
          </a:xfrm>
          <a:prstGeom prst="line">
            <a:avLst/>
          </a:prstGeom>
          <a:ln w="1016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1589DA3-08F0-4DF5-82FC-57BB5B71C7DF}"/>
              </a:ext>
            </a:extLst>
          </p:cNvPr>
          <p:cNvCxnSpPr>
            <a:cxnSpLocks/>
          </p:cNvCxnSpPr>
          <p:nvPr/>
        </p:nvCxnSpPr>
        <p:spPr>
          <a:xfrm>
            <a:off x="8197806" y="4556449"/>
            <a:ext cx="375193" cy="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82870C-302D-4961-2700-593E8C24AE8A}"/>
              </a:ext>
            </a:extLst>
          </p:cNvPr>
          <p:cNvCxnSpPr>
            <a:cxnSpLocks/>
          </p:cNvCxnSpPr>
          <p:nvPr/>
        </p:nvCxnSpPr>
        <p:spPr>
          <a:xfrm>
            <a:off x="8197806" y="4892352"/>
            <a:ext cx="375193" cy="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A3A16E1-0CD7-74CA-2CF0-7EC9BF9992B9}"/>
              </a:ext>
            </a:extLst>
          </p:cNvPr>
          <p:cNvCxnSpPr>
            <a:cxnSpLocks/>
          </p:cNvCxnSpPr>
          <p:nvPr/>
        </p:nvCxnSpPr>
        <p:spPr>
          <a:xfrm>
            <a:off x="8197806" y="5239204"/>
            <a:ext cx="375193" cy="0"/>
          </a:xfrm>
          <a:prstGeom prst="line">
            <a:avLst/>
          </a:prstGeom>
          <a:ln w="1016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38AFF3A-9E53-393B-6AFB-6D8E5EC6601F}"/>
              </a:ext>
            </a:extLst>
          </p:cNvPr>
          <p:cNvCxnSpPr>
            <a:cxnSpLocks/>
          </p:cNvCxnSpPr>
          <p:nvPr/>
        </p:nvCxnSpPr>
        <p:spPr>
          <a:xfrm>
            <a:off x="11263685" y="4556449"/>
            <a:ext cx="375193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C612F9-66F8-26DE-E87F-3B765140D81C}"/>
              </a:ext>
            </a:extLst>
          </p:cNvPr>
          <p:cNvCxnSpPr>
            <a:cxnSpLocks/>
          </p:cNvCxnSpPr>
          <p:nvPr/>
        </p:nvCxnSpPr>
        <p:spPr>
          <a:xfrm>
            <a:off x="10625510" y="4892352"/>
            <a:ext cx="375193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39E3508-D668-37FA-32DE-733A394B8696}"/>
              </a:ext>
            </a:extLst>
          </p:cNvPr>
          <p:cNvCxnSpPr>
            <a:cxnSpLocks/>
          </p:cNvCxnSpPr>
          <p:nvPr/>
        </p:nvCxnSpPr>
        <p:spPr>
          <a:xfrm>
            <a:off x="10777910" y="5239204"/>
            <a:ext cx="375193" cy="0"/>
          </a:xfrm>
          <a:prstGeom prst="line">
            <a:avLst/>
          </a:prstGeom>
          <a:ln w="1016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ACD2D21-9ABE-680F-45B9-770C7EEF1433}"/>
              </a:ext>
            </a:extLst>
          </p:cNvPr>
          <p:cNvCxnSpPr>
            <a:cxnSpLocks/>
          </p:cNvCxnSpPr>
          <p:nvPr/>
        </p:nvCxnSpPr>
        <p:spPr>
          <a:xfrm flipH="1">
            <a:off x="6584129" y="4911402"/>
            <a:ext cx="74916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Box and whisker chart&#10;&#10;Description automatically generated with medium confidence">
            <a:extLst>
              <a:ext uri="{FF2B5EF4-FFF2-40B4-BE49-F238E27FC236}">
                <a16:creationId xmlns:a16="http://schemas.microsoft.com/office/drawing/2014/main" id="{9AA1FF15-95D7-2A79-521D-5AF8FE8BC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32" y="4289854"/>
            <a:ext cx="6335473" cy="152991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029646B-10F6-7A51-817D-44302517EA9B}"/>
              </a:ext>
            </a:extLst>
          </p:cNvPr>
          <p:cNvSpPr txBox="1"/>
          <p:nvPr/>
        </p:nvSpPr>
        <p:spPr>
          <a:xfrm flipH="1">
            <a:off x="6240973" y="4387618"/>
            <a:ext cx="16900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</a:p>
        </p:txBody>
      </p:sp>
    </p:spTree>
    <p:extLst>
      <p:ext uri="{BB962C8B-B14F-4D97-AF65-F5344CB8AC3E}">
        <p14:creationId xmlns:p14="http://schemas.microsoft.com/office/powerpoint/2010/main" val="14263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9" grpId="0"/>
      <p:bldP spid="23" grpId="0"/>
      <p:bldP spid="30" grpId="0"/>
      <p:bldP spid="4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2">
            <a:extLst>
              <a:ext uri="{FF2B5EF4-FFF2-40B4-BE49-F238E27FC236}">
                <a16:creationId xmlns:a16="http://schemas.microsoft.com/office/drawing/2014/main" id="{3721DBEA-AA4C-3DE1-1BE0-F3151663958B}"/>
              </a:ext>
            </a:extLst>
          </p:cNvPr>
          <p:cNvSpPr/>
          <p:nvPr/>
        </p:nvSpPr>
        <p:spPr>
          <a:xfrm>
            <a:off x="1785360" y="1328795"/>
            <a:ext cx="8506080" cy="1091160"/>
          </a:xfrm>
          <a:prstGeom prst="rtTriangle">
            <a:avLst/>
          </a:prstGeom>
          <a:solidFill>
            <a:srgbClr val="BBE0E3"/>
          </a:solidFill>
          <a:ln>
            <a:solidFill>
              <a:srgbClr val="99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77F5A37E-E527-F462-CF98-92B523C92417}"/>
              </a:ext>
            </a:extLst>
          </p:cNvPr>
          <p:cNvSpPr/>
          <p:nvPr/>
        </p:nvSpPr>
        <p:spPr>
          <a:xfrm rot="10800000">
            <a:off x="1820640" y="1314755"/>
            <a:ext cx="8472600" cy="1091160"/>
          </a:xfrm>
          <a:prstGeom prst="rtTriangle">
            <a:avLst/>
          </a:prstGeom>
          <a:solidFill>
            <a:srgbClr val="C00000">
              <a:alpha val="55000"/>
            </a:srgbClr>
          </a:solidFill>
          <a:ln>
            <a:solidFill>
              <a:srgbClr val="C00000">
                <a:alpha val="2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B042DE-AE4C-A127-FBDD-F9A4209F433F}"/>
              </a:ext>
            </a:extLst>
          </p:cNvPr>
          <p:cNvSpPr/>
          <p:nvPr/>
        </p:nvSpPr>
        <p:spPr>
          <a:xfrm>
            <a:off x="7128480" y="1455155"/>
            <a:ext cx="311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Data per Sample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BD5A462-D9F8-8E84-D4BE-6C547D24B2F7}"/>
              </a:ext>
            </a:extLst>
          </p:cNvPr>
          <p:cNvSpPr/>
          <p:nvPr/>
        </p:nvSpPr>
        <p:spPr>
          <a:xfrm>
            <a:off x="1733880" y="1808315"/>
            <a:ext cx="3600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Number of Samples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3584E-3371-F9B9-4CA0-0C13A5FC872D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Any questions?</a:t>
            </a:r>
            <a:endParaRPr lang="en-US" sz="2800" dirty="0"/>
          </a:p>
        </p:txBody>
      </p:sp>
      <p:sp>
        <p:nvSpPr>
          <p:cNvPr id="50" name="Right Brace 1">
            <a:extLst>
              <a:ext uri="{FF2B5EF4-FFF2-40B4-BE49-F238E27FC236}">
                <a16:creationId xmlns:a16="http://schemas.microsoft.com/office/drawing/2014/main" id="{3006354A-2007-6B2E-A02E-3BDE1EF2ED5C}"/>
              </a:ext>
            </a:extLst>
          </p:cNvPr>
          <p:cNvSpPr/>
          <p:nvPr/>
        </p:nvSpPr>
        <p:spPr>
          <a:xfrm rot="5400000">
            <a:off x="5897460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ight Brace 2">
            <a:extLst>
              <a:ext uri="{FF2B5EF4-FFF2-40B4-BE49-F238E27FC236}">
                <a16:creationId xmlns:a16="http://schemas.microsoft.com/office/drawing/2014/main" id="{0AED909F-F140-D0B4-F103-E6067D04CAC4}"/>
              </a:ext>
            </a:extLst>
          </p:cNvPr>
          <p:cNvSpPr/>
          <p:nvPr/>
        </p:nvSpPr>
        <p:spPr>
          <a:xfrm rot="5400000">
            <a:off x="4167011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ight Brace 3">
            <a:extLst>
              <a:ext uri="{FF2B5EF4-FFF2-40B4-BE49-F238E27FC236}">
                <a16:creationId xmlns:a16="http://schemas.microsoft.com/office/drawing/2014/main" id="{D53AE40F-3983-ECDC-FEC5-E640901485F9}"/>
              </a:ext>
            </a:extLst>
          </p:cNvPr>
          <p:cNvSpPr/>
          <p:nvPr/>
        </p:nvSpPr>
        <p:spPr>
          <a:xfrm rot="5400000">
            <a:off x="2443297" y="1885420"/>
            <a:ext cx="32709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3">
            <a:extLst>
              <a:ext uri="{FF2B5EF4-FFF2-40B4-BE49-F238E27FC236}">
                <a16:creationId xmlns:a16="http://schemas.microsoft.com/office/drawing/2014/main" id="{096F939B-A37B-7865-EA61-9326EE0B7D6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14854" y="4147230"/>
            <a:ext cx="1856520" cy="195912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89D2A8D9-AC53-194B-5873-F260E8B6DB13}"/>
              </a:ext>
            </a:extLst>
          </p:cNvPr>
          <p:cNvPicPr/>
          <p:nvPr/>
        </p:nvPicPr>
        <p:blipFill>
          <a:blip r:embed="rId4"/>
          <a:srcRect b="40851"/>
          <a:stretch/>
        </p:blipFill>
        <p:spPr>
          <a:xfrm>
            <a:off x="1808151" y="3721996"/>
            <a:ext cx="1601280" cy="1661040"/>
          </a:xfrm>
          <a:prstGeom prst="rect">
            <a:avLst/>
          </a:prstGeom>
          <a:ln w="9525">
            <a:noFill/>
          </a:ln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037AA57C-23F5-B0B1-D974-ABDA656C0F95}"/>
              </a:ext>
            </a:extLst>
          </p:cNvPr>
          <p:cNvSpPr/>
          <p:nvPr/>
        </p:nvSpPr>
        <p:spPr>
          <a:xfrm>
            <a:off x="5368159" y="2948355"/>
            <a:ext cx="15224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Axiom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35,000 - 820,000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FA15C94-16AB-9B92-1FF6-0F4B973E1969}"/>
              </a:ext>
            </a:extLst>
          </p:cNvPr>
          <p:cNvSpPr/>
          <p:nvPr/>
        </p:nvSpPr>
        <p:spPr>
          <a:xfrm>
            <a:off x="3578570" y="2931648"/>
            <a:ext cx="18108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u="sng" spc="-1" dirty="0">
                <a:solidFill>
                  <a:srgbClr val="000000"/>
                </a:solidFill>
                <a:latin typeface="Constantia"/>
              </a:rPr>
              <a:t>Amplicon Sequencing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500 – 1500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B846AA30-268B-F22C-DBA6-B419A5BC942F}"/>
              </a:ext>
            </a:extLst>
          </p:cNvPr>
          <p:cNvSpPr/>
          <p:nvPr/>
        </p:nvSpPr>
        <p:spPr>
          <a:xfrm>
            <a:off x="7007626" y="2907210"/>
            <a:ext cx="1755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Genotyping by Sequencing (</a:t>
            </a:r>
            <a:r>
              <a:rPr lang="en-GB" sz="1800" b="0" u="sng" strike="noStrike" spc="-1" dirty="0" err="1">
                <a:solidFill>
                  <a:srgbClr val="000000"/>
                </a:solidFill>
                <a:uFillTx/>
                <a:latin typeface="Constantia"/>
                <a:ea typeface="DejaVu Sans"/>
              </a:rPr>
              <a:t>GbyS</a:t>
            </a: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~??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237B1911-44AB-A586-8CFE-410560FEFDEE}"/>
              </a:ext>
            </a:extLst>
          </p:cNvPr>
          <p:cNvSpPr/>
          <p:nvPr/>
        </p:nvSpPr>
        <p:spPr>
          <a:xfrm>
            <a:off x="1342671" y="2948356"/>
            <a:ext cx="2592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KASP (LGC)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~7,000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Right Brace 4">
            <a:extLst>
              <a:ext uri="{FF2B5EF4-FFF2-40B4-BE49-F238E27FC236}">
                <a16:creationId xmlns:a16="http://schemas.microsoft.com/office/drawing/2014/main" id="{D2212B5D-7B83-ADAD-74D3-38967E3F89A7}"/>
              </a:ext>
            </a:extLst>
          </p:cNvPr>
          <p:cNvSpPr/>
          <p:nvPr/>
        </p:nvSpPr>
        <p:spPr>
          <a:xfrm rot="5400000">
            <a:off x="762790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26B55DC5-3ED0-8F71-04D3-393CA8F8381F}"/>
              </a:ext>
            </a:extLst>
          </p:cNvPr>
          <p:cNvSpPr/>
          <p:nvPr/>
        </p:nvSpPr>
        <p:spPr>
          <a:xfrm>
            <a:off x="7332659" y="4269935"/>
            <a:ext cx="32373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GGCTCGGCGATGGCTACACACGTTGTGAAGCTTGCACGCGTGGAAGATCT</a:t>
            </a:r>
            <a:r>
              <a:rPr lang="en-GB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[R]</a:t>
            </a: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CAGTGCTATCGCATCTGTAACAGTGACTGCAACAACAACTGCAAGAAGGGCTCGGCGATGGCTACACACGTTGTGAAGCTTGCACGCGTGGAAGATCACCAGTGCTATCGCATCTGTAACAGTGACTGCAACAACAACTGCAAGAAGAACAGTGACTGCAACAACAACTGCAAGAAGGGCTCGGCGATGGCGCCTATGCTGACTCCCCACACAAGAAGGAGTAGTTTCTAGCTCTAGCCTATGCTGACTCCCCACACAAGAAGGAGTAGTTTCTAGCTCTAGCCT</a:t>
            </a: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id="{0D5BB962-6969-BA57-EB89-002C92E551F5}"/>
              </a:ext>
            </a:extLst>
          </p:cNvPr>
          <p:cNvSpPr/>
          <p:nvPr/>
        </p:nvSpPr>
        <p:spPr>
          <a:xfrm>
            <a:off x="8736639" y="3021079"/>
            <a:ext cx="175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Whole Genome Sequencing</a:t>
            </a: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&gt; 1M SNPs</a:t>
            </a:r>
            <a:endParaRPr lang="en-GB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Right Brace 4">
            <a:extLst>
              <a:ext uri="{FF2B5EF4-FFF2-40B4-BE49-F238E27FC236}">
                <a16:creationId xmlns:a16="http://schemas.microsoft.com/office/drawing/2014/main" id="{4DBEB7A0-4E7C-31E0-72A4-821094A89C43}"/>
              </a:ext>
            </a:extLst>
          </p:cNvPr>
          <p:cNvSpPr/>
          <p:nvPr/>
        </p:nvSpPr>
        <p:spPr>
          <a:xfrm rot="5400000">
            <a:off x="935835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2DC5941-2825-B426-36F1-2F88337BB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467" y="3934052"/>
            <a:ext cx="1522470" cy="94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5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SNPs in polyploids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9425B5-0BDF-9676-0584-2E782165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185102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249E12-DDCE-5914-44E4-541A4D4D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2162330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5D8E6B6-FD65-23BD-5A4A-198407A6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247363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9E479A5-AB86-A0E2-A597-FE3DB7E08A6D}"/>
              </a:ext>
            </a:extLst>
          </p:cNvPr>
          <p:cNvSpPr/>
          <p:nvPr/>
        </p:nvSpPr>
        <p:spPr>
          <a:xfrm>
            <a:off x="0" y="935771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C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Homoeologous SNPs</a:t>
            </a:r>
            <a:endParaRPr lang="en-GB" sz="2400" b="1" strike="noStrike" spc="-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426545" y="1508841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86753DD-5943-BB31-F372-B8E47A88C49E}"/>
              </a:ext>
            </a:extLst>
          </p:cNvPr>
          <p:cNvSpPr/>
          <p:nvPr/>
        </p:nvSpPr>
        <p:spPr>
          <a:xfrm>
            <a:off x="426545" y="3198894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7C2FC7-D960-2AA8-C9DC-6EF8CC6A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3562601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8DC5D24-299D-1B93-A467-31D9B13B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3873906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0F288FD-2A69-65B5-3BE0-0877F426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4185211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DDE5B73-4D31-ACE3-9C01-23023FFE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27417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B5B0C34-E8C9-5F43-9F7D-E14895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58548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5DFDF71-858F-DD2F-C288-C1B9F013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89678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6DEB8633-6DB8-4323-540A-4DD748D5374B}"/>
              </a:ext>
            </a:extLst>
          </p:cNvPr>
          <p:cNvSpPr/>
          <p:nvPr/>
        </p:nvSpPr>
        <p:spPr>
          <a:xfrm>
            <a:off x="479885" y="4857782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3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46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7F76028-8D85-7CC6-898E-D0A8BEE253C7}"/>
              </a:ext>
            </a:extLst>
          </p:cNvPr>
          <p:cNvSpPr/>
          <p:nvPr/>
        </p:nvSpPr>
        <p:spPr>
          <a:xfrm>
            <a:off x="1853967" y="5316597"/>
            <a:ext cx="8623882" cy="352586"/>
          </a:xfrm>
          <a:prstGeom prst="roundRect">
            <a:avLst/>
          </a:prstGeom>
          <a:solidFill>
            <a:srgbClr val="E2F0D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946C2C1-F6FD-D44F-41CC-2882CDCB0D35}"/>
              </a:ext>
            </a:extLst>
          </p:cNvPr>
          <p:cNvSpPr/>
          <p:nvPr/>
        </p:nvSpPr>
        <p:spPr>
          <a:xfrm>
            <a:off x="1853967" y="3623797"/>
            <a:ext cx="8623882" cy="352586"/>
          </a:xfrm>
          <a:prstGeom prst="roundRect">
            <a:avLst/>
          </a:prstGeom>
          <a:solidFill>
            <a:srgbClr val="E2F0D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54EAA9E-13F4-9216-44E9-05A3EAD67DB9}"/>
              </a:ext>
            </a:extLst>
          </p:cNvPr>
          <p:cNvSpPr/>
          <p:nvPr/>
        </p:nvSpPr>
        <p:spPr>
          <a:xfrm>
            <a:off x="1853967" y="1914565"/>
            <a:ext cx="8623882" cy="352586"/>
          </a:xfrm>
          <a:prstGeom prst="roundRect">
            <a:avLst/>
          </a:prstGeom>
          <a:solidFill>
            <a:srgbClr val="E2F0D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CE84C2-EF5D-0DC1-7873-FF1533DBB01F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SNPs in polyploids</a:t>
            </a:r>
            <a:endParaRPr lang="en-US" sz="2800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A9425B5-0BDF-9676-0584-2E782165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185102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2249E12-DDCE-5914-44E4-541A4D4D0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2162330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75D8E6B6-FD65-23BD-5A4A-198407A6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2473635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79E479A5-AB86-A0E2-A597-FE3DB7E08A6D}"/>
              </a:ext>
            </a:extLst>
          </p:cNvPr>
          <p:cNvSpPr/>
          <p:nvPr/>
        </p:nvSpPr>
        <p:spPr>
          <a:xfrm>
            <a:off x="0" y="935771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1" strike="noStrike" spc="-1" dirty="0">
                <a:solidFill>
                  <a:srgbClr val="00B05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Varietal SNPs</a:t>
            </a:r>
            <a:endParaRPr lang="en-GB" sz="2400" b="1" strike="noStrike" spc="-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AE2F320C-FDD3-CC26-5E0E-0759E6C26A12}"/>
              </a:ext>
            </a:extLst>
          </p:cNvPr>
          <p:cNvSpPr/>
          <p:nvPr/>
        </p:nvSpPr>
        <p:spPr>
          <a:xfrm>
            <a:off x="426545" y="1508841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1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586753DD-5943-BB31-F372-B8E47A88C49E}"/>
              </a:ext>
            </a:extLst>
          </p:cNvPr>
          <p:cNvSpPr/>
          <p:nvPr/>
        </p:nvSpPr>
        <p:spPr>
          <a:xfrm>
            <a:off x="426545" y="3198894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2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5B7C2FC7-D960-2AA8-C9DC-6EF8CC6A2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3562601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8DC5D24-299D-1B93-A467-31D9B13BA3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3873906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60F288FD-2A69-65B5-3BE0-0877F4262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4185211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BDDE5B73-4D31-ACE3-9C01-23023FFE6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27417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A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AB5B0C34-E8C9-5F43-9F7D-E14895607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585482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B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</a:t>
            </a:r>
            <a:r>
              <a:rPr lang="en-US" altLang="en-US" sz="32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CATA</a:t>
            </a: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A5DFDF71-858F-DD2F-C288-C1B9F0133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1180" y="5896787"/>
            <a:ext cx="9044940" cy="54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Trebuchet MS" panose="020B0603020202020204" pitchFamily="34" charset="0"/>
                <a:cs typeface="Times New Roman" panose="02020603050405020304" pitchFamily="18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ts val="600"/>
              </a:spcBef>
              <a:buFontTx/>
              <a:buNone/>
            </a:pP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D	AAACAGCAGCGACACAGC</a:t>
            </a:r>
            <a:r>
              <a:rPr lang="en-US" altLang="en-US" sz="3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alt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TACGCATGCATA</a:t>
            </a:r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6DEB8633-6DB8-4323-540A-4DD748D5374B}"/>
              </a:ext>
            </a:extLst>
          </p:cNvPr>
          <p:cNvSpPr/>
          <p:nvPr/>
        </p:nvSpPr>
        <p:spPr>
          <a:xfrm>
            <a:off x="479885" y="4857782"/>
            <a:ext cx="3452210" cy="46021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Variety 3</a:t>
            </a:r>
            <a:endParaRPr lang="en-GB" sz="24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43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2">
            <a:extLst>
              <a:ext uri="{FF2B5EF4-FFF2-40B4-BE49-F238E27FC236}">
                <a16:creationId xmlns:a16="http://schemas.microsoft.com/office/drawing/2014/main" id="{3721DBEA-AA4C-3DE1-1BE0-F3151663958B}"/>
              </a:ext>
            </a:extLst>
          </p:cNvPr>
          <p:cNvSpPr/>
          <p:nvPr/>
        </p:nvSpPr>
        <p:spPr>
          <a:xfrm>
            <a:off x="1785360" y="1328795"/>
            <a:ext cx="8506080" cy="1091160"/>
          </a:xfrm>
          <a:prstGeom prst="rtTriangle">
            <a:avLst/>
          </a:prstGeom>
          <a:solidFill>
            <a:srgbClr val="BBE0E3"/>
          </a:solidFill>
          <a:ln>
            <a:solidFill>
              <a:srgbClr val="99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77F5A37E-E527-F462-CF98-92B523C92417}"/>
              </a:ext>
            </a:extLst>
          </p:cNvPr>
          <p:cNvSpPr/>
          <p:nvPr/>
        </p:nvSpPr>
        <p:spPr>
          <a:xfrm rot="10800000">
            <a:off x="1820640" y="1314755"/>
            <a:ext cx="8472600" cy="1091160"/>
          </a:xfrm>
          <a:prstGeom prst="rtTriangle">
            <a:avLst/>
          </a:prstGeom>
          <a:solidFill>
            <a:srgbClr val="C00000">
              <a:alpha val="55000"/>
            </a:srgbClr>
          </a:solidFill>
          <a:ln>
            <a:solidFill>
              <a:srgbClr val="C00000">
                <a:alpha val="2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B042DE-AE4C-A127-FBDD-F9A4209F433F}"/>
              </a:ext>
            </a:extLst>
          </p:cNvPr>
          <p:cNvSpPr/>
          <p:nvPr/>
        </p:nvSpPr>
        <p:spPr>
          <a:xfrm>
            <a:off x="7128480" y="1455155"/>
            <a:ext cx="311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Data per Sample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BD5A462-D9F8-8E84-D4BE-6C547D24B2F7}"/>
              </a:ext>
            </a:extLst>
          </p:cNvPr>
          <p:cNvSpPr/>
          <p:nvPr/>
        </p:nvSpPr>
        <p:spPr>
          <a:xfrm>
            <a:off x="1733880" y="1808315"/>
            <a:ext cx="3600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Number of Samples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3584E-3371-F9B9-4CA0-0C13A5FC872D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genotyping technology?</a:t>
            </a:r>
            <a:endParaRPr lang="en-US" sz="2800" dirty="0"/>
          </a:p>
        </p:txBody>
      </p:sp>
      <p:sp>
        <p:nvSpPr>
          <p:cNvPr id="50" name="Right Brace 1">
            <a:extLst>
              <a:ext uri="{FF2B5EF4-FFF2-40B4-BE49-F238E27FC236}">
                <a16:creationId xmlns:a16="http://schemas.microsoft.com/office/drawing/2014/main" id="{3006354A-2007-6B2E-A02E-3BDE1EF2ED5C}"/>
              </a:ext>
            </a:extLst>
          </p:cNvPr>
          <p:cNvSpPr/>
          <p:nvPr/>
        </p:nvSpPr>
        <p:spPr>
          <a:xfrm rot="5400000">
            <a:off x="5897460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ight Brace 2">
            <a:extLst>
              <a:ext uri="{FF2B5EF4-FFF2-40B4-BE49-F238E27FC236}">
                <a16:creationId xmlns:a16="http://schemas.microsoft.com/office/drawing/2014/main" id="{0AED909F-F140-D0B4-F103-E6067D04CAC4}"/>
              </a:ext>
            </a:extLst>
          </p:cNvPr>
          <p:cNvSpPr/>
          <p:nvPr/>
        </p:nvSpPr>
        <p:spPr>
          <a:xfrm rot="5400000">
            <a:off x="4167011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ight Brace 3">
            <a:extLst>
              <a:ext uri="{FF2B5EF4-FFF2-40B4-BE49-F238E27FC236}">
                <a16:creationId xmlns:a16="http://schemas.microsoft.com/office/drawing/2014/main" id="{D53AE40F-3983-ECDC-FEC5-E640901485F9}"/>
              </a:ext>
            </a:extLst>
          </p:cNvPr>
          <p:cNvSpPr/>
          <p:nvPr/>
        </p:nvSpPr>
        <p:spPr>
          <a:xfrm rot="5400000">
            <a:off x="2443297" y="1885420"/>
            <a:ext cx="32709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3">
            <a:extLst>
              <a:ext uri="{FF2B5EF4-FFF2-40B4-BE49-F238E27FC236}">
                <a16:creationId xmlns:a16="http://schemas.microsoft.com/office/drawing/2014/main" id="{096F939B-A37B-7865-EA61-9326EE0B7D6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14854" y="4147230"/>
            <a:ext cx="1856520" cy="1959120"/>
          </a:xfrm>
          <a:prstGeom prst="rect">
            <a:avLst/>
          </a:prstGeom>
          <a:ln w="9525">
            <a:noFill/>
          </a:ln>
        </p:spPr>
      </p:pic>
      <p:pic>
        <p:nvPicPr>
          <p:cNvPr id="54" name="Picture 14">
            <a:extLst>
              <a:ext uri="{FF2B5EF4-FFF2-40B4-BE49-F238E27FC236}">
                <a16:creationId xmlns:a16="http://schemas.microsoft.com/office/drawing/2014/main" id="{89D2A8D9-AC53-194B-5873-F260E8B6DB13}"/>
              </a:ext>
            </a:extLst>
          </p:cNvPr>
          <p:cNvPicPr/>
          <p:nvPr/>
        </p:nvPicPr>
        <p:blipFill>
          <a:blip r:embed="rId4"/>
          <a:srcRect b="40851"/>
          <a:stretch/>
        </p:blipFill>
        <p:spPr>
          <a:xfrm>
            <a:off x="1808151" y="3721996"/>
            <a:ext cx="1601280" cy="1661040"/>
          </a:xfrm>
          <a:prstGeom prst="rect">
            <a:avLst/>
          </a:prstGeom>
          <a:ln w="9525">
            <a:noFill/>
          </a:ln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037AA57C-23F5-B0B1-D974-ABDA656C0F95}"/>
              </a:ext>
            </a:extLst>
          </p:cNvPr>
          <p:cNvSpPr/>
          <p:nvPr/>
        </p:nvSpPr>
        <p:spPr>
          <a:xfrm>
            <a:off x="5368159" y="2948355"/>
            <a:ext cx="15224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Axiom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35,000 - 820,000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FA15C94-16AB-9B92-1FF6-0F4B973E1969}"/>
              </a:ext>
            </a:extLst>
          </p:cNvPr>
          <p:cNvSpPr/>
          <p:nvPr/>
        </p:nvSpPr>
        <p:spPr>
          <a:xfrm>
            <a:off x="3578570" y="2931648"/>
            <a:ext cx="18108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u="sng" spc="-1" dirty="0">
                <a:solidFill>
                  <a:srgbClr val="000000"/>
                </a:solidFill>
                <a:latin typeface="Constantia"/>
              </a:rPr>
              <a:t>Amplicon Sequencing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500 – 1500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B846AA30-268B-F22C-DBA6-B419A5BC942F}"/>
              </a:ext>
            </a:extLst>
          </p:cNvPr>
          <p:cNvSpPr/>
          <p:nvPr/>
        </p:nvSpPr>
        <p:spPr>
          <a:xfrm>
            <a:off x="7007626" y="2907210"/>
            <a:ext cx="1755000" cy="146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Genotyping by Sequencing (</a:t>
            </a:r>
            <a:r>
              <a:rPr lang="en-GB" sz="1800" b="0" u="sng" strike="noStrike" spc="-1" dirty="0" err="1">
                <a:solidFill>
                  <a:srgbClr val="000000"/>
                </a:solidFill>
                <a:uFillTx/>
                <a:latin typeface="Constantia"/>
                <a:ea typeface="DejaVu Sans"/>
              </a:rPr>
              <a:t>GbyS</a:t>
            </a: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~??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237B1911-44AB-A586-8CFE-410560FEFDEE}"/>
              </a:ext>
            </a:extLst>
          </p:cNvPr>
          <p:cNvSpPr/>
          <p:nvPr/>
        </p:nvSpPr>
        <p:spPr>
          <a:xfrm>
            <a:off x="1342671" y="2948356"/>
            <a:ext cx="259236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KASP (LGC)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~7,000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66988EAA-BAC2-0663-6C21-76EEB4A43E75}"/>
              </a:ext>
            </a:extLst>
          </p:cNvPr>
          <p:cNvSpPr/>
          <p:nvPr/>
        </p:nvSpPr>
        <p:spPr>
          <a:xfrm>
            <a:off x="1916442" y="2899475"/>
            <a:ext cx="1473200" cy="699590"/>
          </a:xfrm>
          <a:prstGeom prst="roundRect">
            <a:avLst/>
          </a:prstGeom>
          <a:solidFill>
            <a:srgbClr val="E2F0D9">
              <a:alpha val="38824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Brace 4">
            <a:extLst>
              <a:ext uri="{FF2B5EF4-FFF2-40B4-BE49-F238E27FC236}">
                <a16:creationId xmlns:a16="http://schemas.microsoft.com/office/drawing/2014/main" id="{D2212B5D-7B83-ADAD-74D3-38967E3F89A7}"/>
              </a:ext>
            </a:extLst>
          </p:cNvPr>
          <p:cNvSpPr/>
          <p:nvPr/>
        </p:nvSpPr>
        <p:spPr>
          <a:xfrm rot="5400000">
            <a:off x="762790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TextBox 21">
            <a:extLst>
              <a:ext uri="{FF2B5EF4-FFF2-40B4-BE49-F238E27FC236}">
                <a16:creationId xmlns:a16="http://schemas.microsoft.com/office/drawing/2014/main" id="{26B55DC5-3ED0-8F71-04D3-393CA8F8381F}"/>
              </a:ext>
            </a:extLst>
          </p:cNvPr>
          <p:cNvSpPr/>
          <p:nvPr/>
        </p:nvSpPr>
        <p:spPr>
          <a:xfrm>
            <a:off x="7332659" y="4269935"/>
            <a:ext cx="32373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GGCTCGGCGATGGCTACACACGTTGTGAAGCTTGCACGCGTGGAAGATCT</a:t>
            </a:r>
            <a:r>
              <a:rPr lang="en-GB" sz="8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[R]</a:t>
            </a:r>
            <a:r>
              <a:rPr lang="en-GB" sz="8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ACCAGTGCTATCGCATCTGTAACAGTGACTGCAACAACAACTGCAAGAAGGGCTCGGCGATGGCTACACACGTTGTGAAGCTTGCACGCGTGGAAGATCACCAGTGCTATCGCATCTGTAACAGTGACTGCAACAACAACTGCAAGAAGAACAGTGACTGCAACAACAACTGCAAGAAGGGCTCGGCGATGGCGCCTATGCTGACTCCCCACACAAGAAGGAGTAGTTTCTAGCTCTAGCCTATGCTGACTCCCCACACAAGAAGGAGTAGTTTCTAGCTCTAGCCT</a:t>
            </a: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id="{0D5BB962-6969-BA57-EB89-002C92E551F5}"/>
              </a:ext>
            </a:extLst>
          </p:cNvPr>
          <p:cNvSpPr/>
          <p:nvPr/>
        </p:nvSpPr>
        <p:spPr>
          <a:xfrm>
            <a:off x="8736639" y="3021079"/>
            <a:ext cx="175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Whole Genome Sequencing</a:t>
            </a: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&gt; 1M SNPs</a:t>
            </a:r>
            <a:endParaRPr lang="en-GB" spc="-1" dirty="0">
              <a:solidFill>
                <a:srgbClr val="000000"/>
              </a:solidFill>
              <a:latin typeface="Constantia"/>
            </a:endParaRPr>
          </a:p>
        </p:txBody>
      </p:sp>
      <p:sp>
        <p:nvSpPr>
          <p:cNvPr id="99" name="Right Brace 4">
            <a:extLst>
              <a:ext uri="{FF2B5EF4-FFF2-40B4-BE49-F238E27FC236}">
                <a16:creationId xmlns:a16="http://schemas.microsoft.com/office/drawing/2014/main" id="{4DBEB7A0-4E7C-31E0-72A4-821094A89C43}"/>
              </a:ext>
            </a:extLst>
          </p:cNvPr>
          <p:cNvSpPr/>
          <p:nvPr/>
        </p:nvSpPr>
        <p:spPr>
          <a:xfrm rot="5400000">
            <a:off x="935835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F2DC5941-2825-B426-36F1-2F88337BBD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4467" y="3934052"/>
            <a:ext cx="1522470" cy="942729"/>
          </a:xfrm>
          <a:prstGeom prst="rect">
            <a:avLst/>
          </a:prstGeom>
        </p:spPr>
      </p:pic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335ED74-9434-4ACE-5024-E6325BD9B6EF}"/>
              </a:ext>
            </a:extLst>
          </p:cNvPr>
          <p:cNvSpPr/>
          <p:nvPr/>
        </p:nvSpPr>
        <p:spPr>
          <a:xfrm>
            <a:off x="5527040" y="2940115"/>
            <a:ext cx="1239520" cy="112388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824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4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5" grpId="0"/>
      <p:bldP spid="56" grpId="0"/>
      <p:bldP spid="58" grpId="0"/>
      <p:bldP spid="57" grpId="0"/>
      <p:bldP spid="101" grpId="0" animBg="1"/>
      <p:bldP spid="59" grpId="0" animBg="1"/>
      <p:bldP spid="60" grpId="0"/>
      <p:bldP spid="97" grpId="0"/>
      <p:bldP spid="99" grpId="0" animBg="1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2">
            <a:extLst>
              <a:ext uri="{FF2B5EF4-FFF2-40B4-BE49-F238E27FC236}">
                <a16:creationId xmlns:a16="http://schemas.microsoft.com/office/drawing/2014/main" id="{3721DBEA-AA4C-3DE1-1BE0-F3151663958B}"/>
              </a:ext>
            </a:extLst>
          </p:cNvPr>
          <p:cNvSpPr/>
          <p:nvPr/>
        </p:nvSpPr>
        <p:spPr>
          <a:xfrm>
            <a:off x="1785360" y="1328795"/>
            <a:ext cx="8506080" cy="1091160"/>
          </a:xfrm>
          <a:prstGeom prst="rtTriangle">
            <a:avLst/>
          </a:prstGeom>
          <a:solidFill>
            <a:srgbClr val="BBE0E3"/>
          </a:solidFill>
          <a:ln>
            <a:solidFill>
              <a:srgbClr val="99CCFF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ight Triangle 13">
            <a:extLst>
              <a:ext uri="{FF2B5EF4-FFF2-40B4-BE49-F238E27FC236}">
                <a16:creationId xmlns:a16="http://schemas.microsoft.com/office/drawing/2014/main" id="{77F5A37E-E527-F462-CF98-92B523C92417}"/>
              </a:ext>
            </a:extLst>
          </p:cNvPr>
          <p:cNvSpPr/>
          <p:nvPr/>
        </p:nvSpPr>
        <p:spPr>
          <a:xfrm rot="10800000">
            <a:off x="1820640" y="1314755"/>
            <a:ext cx="8472600" cy="1091160"/>
          </a:xfrm>
          <a:prstGeom prst="rtTriangle">
            <a:avLst/>
          </a:prstGeom>
          <a:solidFill>
            <a:srgbClr val="C00000">
              <a:alpha val="55000"/>
            </a:srgbClr>
          </a:solidFill>
          <a:ln>
            <a:solidFill>
              <a:srgbClr val="C00000">
                <a:alpha val="29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F1B042DE-AE4C-A127-FBDD-F9A4209F433F}"/>
              </a:ext>
            </a:extLst>
          </p:cNvPr>
          <p:cNvSpPr/>
          <p:nvPr/>
        </p:nvSpPr>
        <p:spPr>
          <a:xfrm>
            <a:off x="7128480" y="1455155"/>
            <a:ext cx="31114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Data per Sample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2BD5A462-D9F8-8E84-D4BE-6C547D24B2F7}"/>
              </a:ext>
            </a:extLst>
          </p:cNvPr>
          <p:cNvSpPr/>
          <p:nvPr/>
        </p:nvSpPr>
        <p:spPr>
          <a:xfrm>
            <a:off x="1733880" y="1808315"/>
            <a:ext cx="36007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Constantia"/>
                <a:ea typeface="DejaVu Sans"/>
              </a:rPr>
              <a:t>Number of Samples</a:t>
            </a:r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E3584E-3371-F9B9-4CA0-0C13A5FC872D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genotyping technology?</a:t>
            </a:r>
            <a:endParaRPr lang="en-US" sz="2800" dirty="0"/>
          </a:p>
        </p:txBody>
      </p:sp>
      <p:sp>
        <p:nvSpPr>
          <p:cNvPr id="50" name="Right Brace 1">
            <a:extLst>
              <a:ext uri="{FF2B5EF4-FFF2-40B4-BE49-F238E27FC236}">
                <a16:creationId xmlns:a16="http://schemas.microsoft.com/office/drawing/2014/main" id="{3006354A-2007-6B2E-A02E-3BDE1EF2ED5C}"/>
              </a:ext>
            </a:extLst>
          </p:cNvPr>
          <p:cNvSpPr/>
          <p:nvPr/>
        </p:nvSpPr>
        <p:spPr>
          <a:xfrm rot="5400000">
            <a:off x="5897460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Right Brace 2">
            <a:extLst>
              <a:ext uri="{FF2B5EF4-FFF2-40B4-BE49-F238E27FC236}">
                <a16:creationId xmlns:a16="http://schemas.microsoft.com/office/drawing/2014/main" id="{0AED909F-F140-D0B4-F103-E6067D04CAC4}"/>
              </a:ext>
            </a:extLst>
          </p:cNvPr>
          <p:cNvSpPr/>
          <p:nvPr/>
        </p:nvSpPr>
        <p:spPr>
          <a:xfrm rot="5400000">
            <a:off x="4167011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Right Brace 3">
            <a:extLst>
              <a:ext uri="{FF2B5EF4-FFF2-40B4-BE49-F238E27FC236}">
                <a16:creationId xmlns:a16="http://schemas.microsoft.com/office/drawing/2014/main" id="{D53AE40F-3983-ECDC-FEC5-E640901485F9}"/>
              </a:ext>
            </a:extLst>
          </p:cNvPr>
          <p:cNvSpPr/>
          <p:nvPr/>
        </p:nvSpPr>
        <p:spPr>
          <a:xfrm rot="5400000">
            <a:off x="2443297" y="1885420"/>
            <a:ext cx="32709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3" name="Picture 13">
            <a:extLst>
              <a:ext uri="{FF2B5EF4-FFF2-40B4-BE49-F238E27FC236}">
                <a16:creationId xmlns:a16="http://schemas.microsoft.com/office/drawing/2014/main" id="{096F939B-A37B-7865-EA61-9326EE0B7D61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5214854" y="4147230"/>
            <a:ext cx="1856520" cy="1959120"/>
          </a:xfrm>
          <a:prstGeom prst="rect">
            <a:avLst/>
          </a:prstGeom>
          <a:ln w="9525">
            <a:noFill/>
          </a:ln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037AA57C-23F5-B0B1-D974-ABDA656C0F95}"/>
              </a:ext>
            </a:extLst>
          </p:cNvPr>
          <p:cNvSpPr/>
          <p:nvPr/>
        </p:nvSpPr>
        <p:spPr>
          <a:xfrm>
            <a:off x="5368159" y="2948355"/>
            <a:ext cx="1522469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rgbClr val="000000"/>
                </a:solidFill>
                <a:uFillTx/>
                <a:latin typeface="Constantia"/>
                <a:ea typeface="DejaVu Sans"/>
              </a:rPr>
              <a:t>Axiom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35,000 - 820,000 SNPs</a:t>
            </a:r>
            <a:endParaRPr lang="en-GB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TextBox 9">
            <a:extLst>
              <a:ext uri="{FF2B5EF4-FFF2-40B4-BE49-F238E27FC236}">
                <a16:creationId xmlns:a16="http://schemas.microsoft.com/office/drawing/2014/main" id="{BFA15C94-16AB-9B92-1FF6-0F4B973E1969}"/>
              </a:ext>
            </a:extLst>
          </p:cNvPr>
          <p:cNvSpPr/>
          <p:nvPr/>
        </p:nvSpPr>
        <p:spPr>
          <a:xfrm>
            <a:off x="3578570" y="2931648"/>
            <a:ext cx="1810811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u="sng" spc="-1" dirty="0">
                <a:solidFill>
                  <a:schemeClr val="bg1">
                    <a:lumMod val="75000"/>
                  </a:schemeClr>
                </a:solidFill>
                <a:latin typeface="Constantia"/>
              </a:rPr>
              <a:t>Amplicon Sequencing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500 – 1500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8" name="TextBox 20">
            <a:extLst>
              <a:ext uri="{FF2B5EF4-FFF2-40B4-BE49-F238E27FC236}">
                <a16:creationId xmlns:a16="http://schemas.microsoft.com/office/drawing/2014/main" id="{B846AA30-268B-F22C-DBA6-B419A5BC942F}"/>
              </a:ext>
            </a:extLst>
          </p:cNvPr>
          <p:cNvSpPr/>
          <p:nvPr/>
        </p:nvSpPr>
        <p:spPr>
          <a:xfrm>
            <a:off x="7007626" y="2907210"/>
            <a:ext cx="1755000" cy="11988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Genotyping by Sequencing (</a:t>
            </a:r>
            <a:r>
              <a:rPr lang="en-GB" sz="1800" b="0" u="sng" strike="noStrike" spc="-1" dirty="0" err="1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GbyS</a:t>
            </a: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)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~??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7" name="TextBox 19">
            <a:extLst>
              <a:ext uri="{FF2B5EF4-FFF2-40B4-BE49-F238E27FC236}">
                <a16:creationId xmlns:a16="http://schemas.microsoft.com/office/drawing/2014/main" id="{237B1911-44AB-A586-8CFE-410560FEFDEE}"/>
              </a:ext>
            </a:extLst>
          </p:cNvPr>
          <p:cNvSpPr/>
          <p:nvPr/>
        </p:nvSpPr>
        <p:spPr>
          <a:xfrm>
            <a:off x="1342671" y="2948356"/>
            <a:ext cx="2592360" cy="6448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KASP (LGC)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~7,000 SNPs</a:t>
            </a:r>
            <a:endParaRPr lang="en-GB" sz="1800" b="0" strike="noStrike" spc="-1" dirty="0">
              <a:solidFill>
                <a:schemeClr val="bg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59" name="Right Brace 4">
            <a:extLst>
              <a:ext uri="{FF2B5EF4-FFF2-40B4-BE49-F238E27FC236}">
                <a16:creationId xmlns:a16="http://schemas.microsoft.com/office/drawing/2014/main" id="{D2212B5D-7B83-ADAD-74D3-38967E3F89A7}"/>
              </a:ext>
            </a:extLst>
          </p:cNvPr>
          <p:cNvSpPr/>
          <p:nvPr/>
        </p:nvSpPr>
        <p:spPr>
          <a:xfrm rot="5400000">
            <a:off x="762790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TextBox 20">
            <a:extLst>
              <a:ext uri="{FF2B5EF4-FFF2-40B4-BE49-F238E27FC236}">
                <a16:creationId xmlns:a16="http://schemas.microsoft.com/office/drawing/2014/main" id="{0D5BB962-6969-BA57-EB89-002C92E551F5}"/>
              </a:ext>
            </a:extLst>
          </p:cNvPr>
          <p:cNvSpPr/>
          <p:nvPr/>
        </p:nvSpPr>
        <p:spPr>
          <a:xfrm>
            <a:off x="8736639" y="3021079"/>
            <a:ext cx="1755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800" b="0" u="sng" strike="noStrike" spc="-1" dirty="0">
                <a:solidFill>
                  <a:schemeClr val="bg1">
                    <a:lumMod val="75000"/>
                  </a:schemeClr>
                </a:solidFill>
                <a:uFillTx/>
                <a:latin typeface="Constantia"/>
                <a:ea typeface="DejaVu Sans"/>
              </a:rPr>
              <a:t>Whole Genome Sequencing</a:t>
            </a:r>
          </a:p>
          <a:p>
            <a:pPr algn="ctr">
              <a:lnSpc>
                <a:spcPct val="100000"/>
              </a:lnSpc>
            </a:pPr>
            <a:r>
              <a:rPr lang="en-GB" sz="1800" b="0" strike="noStrike" spc="-1" dirty="0">
                <a:solidFill>
                  <a:schemeClr val="bg1">
                    <a:lumMod val="75000"/>
                  </a:schemeClr>
                </a:solidFill>
                <a:latin typeface="Constantia"/>
                <a:ea typeface="DejaVu Sans"/>
              </a:rPr>
              <a:t>&gt; 1M SNPs</a:t>
            </a:r>
            <a:endParaRPr lang="en-GB" spc="-1" dirty="0">
              <a:solidFill>
                <a:schemeClr val="bg1">
                  <a:lumMod val="75000"/>
                </a:schemeClr>
              </a:solidFill>
              <a:latin typeface="Constantia"/>
            </a:endParaRPr>
          </a:p>
        </p:txBody>
      </p:sp>
      <p:sp>
        <p:nvSpPr>
          <p:cNvPr id="99" name="Right Brace 4">
            <a:extLst>
              <a:ext uri="{FF2B5EF4-FFF2-40B4-BE49-F238E27FC236}">
                <a16:creationId xmlns:a16="http://schemas.microsoft.com/office/drawing/2014/main" id="{4DBEB7A0-4E7C-31E0-72A4-821094A89C43}"/>
              </a:ext>
            </a:extLst>
          </p:cNvPr>
          <p:cNvSpPr/>
          <p:nvPr/>
        </p:nvSpPr>
        <p:spPr>
          <a:xfrm rot="5400000">
            <a:off x="9358359" y="1892155"/>
            <a:ext cx="340560" cy="1584000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>
            <a:solidFill>
              <a:srgbClr val="B5DCDE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GB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7335ED74-9434-4ACE-5024-E6325BD9B6EF}"/>
              </a:ext>
            </a:extLst>
          </p:cNvPr>
          <p:cNvSpPr/>
          <p:nvPr/>
        </p:nvSpPr>
        <p:spPr>
          <a:xfrm>
            <a:off x="5527040" y="2940115"/>
            <a:ext cx="1239520" cy="1123886"/>
          </a:xfrm>
          <a:prstGeom prst="roundRect">
            <a:avLst/>
          </a:prstGeom>
          <a:solidFill>
            <a:schemeClr val="accent5">
              <a:lumMod val="60000"/>
              <a:lumOff val="40000"/>
              <a:alpha val="38824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001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1479CFFA-CFF5-1E4E-E354-B19D0D450878}"/>
              </a:ext>
            </a:extLst>
          </p:cNvPr>
          <p:cNvSpPr/>
          <p:nvPr/>
        </p:nvSpPr>
        <p:spPr>
          <a:xfrm>
            <a:off x="4154400" y="1879560"/>
            <a:ext cx="6983500" cy="279931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Publicly available</a:t>
            </a: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820,000  or 35,000 SNPs  (and 44,000 soon to come on the </a:t>
            </a:r>
            <a:r>
              <a:rPr lang="en-GB" sz="2200" b="0" strike="noStrike" spc="-1" dirty="0" err="1">
                <a:solidFill>
                  <a:srgbClr val="000000"/>
                </a:solidFill>
                <a:latin typeface="Constantia"/>
                <a:ea typeface="DejaVu Sans"/>
              </a:rPr>
              <a:t>TaNG</a:t>
            </a:r>
            <a:r>
              <a:rPr lang="en-GB" sz="22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 array)</a:t>
            </a: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Straightforward genotyping.</a:t>
            </a: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GB" sz="2200" b="0" strike="noStrike" spc="-1" dirty="0">
                <a:solidFill>
                  <a:srgbClr val="000000"/>
                </a:solidFill>
                <a:latin typeface="Constantia"/>
                <a:ea typeface="DejaVu Sans"/>
              </a:rPr>
              <a:t>Good rate of conversion between platforms</a:t>
            </a:r>
            <a:endParaRPr lang="en-GB" sz="2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A9063C98-44DE-5ACC-E7BC-3DE2A70969A7}"/>
              </a:ext>
            </a:extLst>
          </p:cNvPr>
          <p:cNvPicPr/>
          <p:nvPr/>
        </p:nvPicPr>
        <p:blipFill>
          <a:blip r:embed="rId3"/>
          <a:srcRect l="49355" r="11237"/>
          <a:stretch/>
        </p:blipFill>
        <p:spPr>
          <a:xfrm>
            <a:off x="181800" y="899280"/>
            <a:ext cx="2139840" cy="3252240"/>
          </a:xfrm>
          <a:prstGeom prst="rect">
            <a:avLst/>
          </a:prstGeom>
          <a:ln w="0">
            <a:noFill/>
          </a:ln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D7364C45-14FF-C9FB-95CC-D6FB835BB12C}"/>
              </a:ext>
            </a:extLst>
          </p:cNvPr>
          <p:cNvPicPr/>
          <p:nvPr/>
        </p:nvPicPr>
        <p:blipFill>
          <a:blip r:embed="rId3"/>
          <a:srcRect l="14533" t="1795" r="49701"/>
          <a:stretch/>
        </p:blipFill>
        <p:spPr>
          <a:xfrm>
            <a:off x="1799640" y="2607840"/>
            <a:ext cx="1878120" cy="3088440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FE46361B-1CAA-2A94-FE61-235A0F025316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0392360" y="6030000"/>
            <a:ext cx="1528200" cy="3808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2D2F262-3681-A756-E771-45EC48315BC9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9174120" y="5320800"/>
            <a:ext cx="2664000" cy="598320"/>
          </a:xfrm>
          <a:prstGeom prst="rect">
            <a:avLst/>
          </a:prstGeom>
          <a:ln w="0">
            <a:noFill/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62992F6-FB0F-D042-4617-A18B44E2BF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Wheat Axiom arrays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34707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62992F6-FB0F-D042-4617-A18B44E2BF46}"/>
              </a:ext>
            </a:extLst>
          </p:cNvPr>
          <p:cNvSpPr txBox="1">
            <a:spLocks/>
          </p:cNvSpPr>
          <p:nvPr/>
        </p:nvSpPr>
        <p:spPr>
          <a:xfrm>
            <a:off x="2152650" y="205901"/>
            <a:ext cx="7886700" cy="4427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Wheat Breeders’ 35K Axiom array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769F140-3C29-23A5-F757-588BDA829BB0}"/>
              </a:ext>
            </a:extLst>
          </p:cNvPr>
          <p:cNvPicPr/>
          <p:nvPr/>
        </p:nvPicPr>
        <p:blipFill>
          <a:blip r:embed="rId3"/>
          <a:srcRect l="15349" t="15445" r="1968" b="7299"/>
          <a:stretch/>
        </p:blipFill>
        <p:spPr>
          <a:xfrm>
            <a:off x="1561580" y="3274377"/>
            <a:ext cx="8567640" cy="3058920"/>
          </a:xfrm>
          <a:prstGeom prst="rect">
            <a:avLst/>
          </a:prstGeom>
          <a:ln w="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BD6E62-AAFC-B778-101F-0A9A1D7AC2F1}"/>
              </a:ext>
            </a:extLst>
          </p:cNvPr>
          <p:cNvSpPr/>
          <p:nvPr/>
        </p:nvSpPr>
        <p:spPr>
          <a:xfrm>
            <a:off x="121750" y="816177"/>
            <a:ext cx="11892450" cy="1761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DejaVu Serif"/>
                <a:ea typeface="DejaVu Sans"/>
              </a:rPr>
              <a:t>35,143 SNPs selected to be informative across a wide range of hexaploid wheat accessions.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0" strike="noStrike" spc="-1" dirty="0">
              <a:solidFill>
                <a:srgbClr val="000000"/>
              </a:solidFill>
              <a:latin typeface="DejaVu Serif"/>
              <a:ea typeface="DejaVu San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DejaVu Serif"/>
                <a:ea typeface="DejaVu Sans"/>
              </a:rPr>
              <a:t>384-sample format array is cost effective and efficient for screening large numbers of lines. </a:t>
            </a: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spc="-1" dirty="0">
              <a:solidFill>
                <a:srgbClr val="000000"/>
              </a:solidFill>
              <a:latin typeface="DejaVu Serif"/>
              <a:ea typeface="DejaVu Sans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sz="2400" b="0" strike="noStrike" spc="-1" dirty="0">
                <a:solidFill>
                  <a:srgbClr val="000000"/>
                </a:solidFill>
                <a:latin typeface="DejaVu Serif"/>
                <a:ea typeface="DejaVu Sans"/>
              </a:rPr>
              <a:t>Large amount of </a:t>
            </a:r>
            <a:r>
              <a:rPr lang="en-GB" sz="2400" spc="-1" dirty="0">
                <a:solidFill>
                  <a:srgbClr val="000000"/>
                </a:solidFill>
                <a:latin typeface="DejaVu Serif"/>
                <a:ea typeface="DejaVu Sans"/>
              </a:rPr>
              <a:t>p</a:t>
            </a:r>
            <a:r>
              <a:rPr lang="en-GB" sz="2400" b="0" strike="noStrike" spc="-1" dirty="0">
                <a:solidFill>
                  <a:srgbClr val="000000"/>
                </a:solidFill>
                <a:latin typeface="DejaVu Serif"/>
                <a:ea typeface="DejaVu Sans"/>
              </a:rPr>
              <a:t>ublicly available datasets (large global collection of elite and landrace varieties including hexaploid and tetraploid accessions).</a:t>
            </a: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4572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GB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768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5D3E330C1B0E489EE8C5F32C584C7F" ma:contentTypeVersion="14" ma:contentTypeDescription="Create a new document." ma:contentTypeScope="" ma:versionID="741e95dc8e3d829336f3a457682f1db8">
  <xsd:schema xmlns:xsd="http://www.w3.org/2001/XMLSchema" xmlns:xs="http://www.w3.org/2001/XMLSchema" xmlns:p="http://schemas.microsoft.com/office/2006/metadata/properties" xmlns:ns3="6c6a5a27-c0bb-4039-817c-8d798fb7c6ba" xmlns:ns4="6177e53d-5966-4023-9256-62d805f7ed00" targetNamespace="http://schemas.microsoft.com/office/2006/metadata/properties" ma:root="true" ma:fieldsID="583a57f5ec8ee3479ccfdcebf1b56044" ns3:_="" ns4:_="">
    <xsd:import namespace="6c6a5a27-c0bb-4039-817c-8d798fb7c6ba"/>
    <xsd:import namespace="6177e53d-5966-4023-9256-62d805f7ed0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a5a27-c0bb-4039-817c-8d798fb7c6b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7e53d-5966-4023-9256-62d805f7ed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77e53d-5966-4023-9256-62d805f7ed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5AFE57-B6A1-4B58-9D58-04BA6839D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6a5a27-c0bb-4039-817c-8d798fb7c6ba"/>
    <ds:schemaRef ds:uri="6177e53d-5966-4023-9256-62d805f7ed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EA4F33-CA5E-482F-9FF4-7C37D20B3AC3}">
  <ds:schemaRefs>
    <ds:schemaRef ds:uri="http://schemas.microsoft.com/office/2006/documentManagement/types"/>
    <ds:schemaRef ds:uri="http://www.w3.org/XML/1998/namespace"/>
    <ds:schemaRef ds:uri="http://purl.org/dc/elements/1.1/"/>
    <ds:schemaRef ds:uri="6c6a5a27-c0bb-4039-817c-8d798fb7c6ba"/>
    <ds:schemaRef ds:uri="6177e53d-5966-4023-9256-62d805f7ed0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BCE922B-88F5-48B4-AE15-C33E84912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8029</TotalTime>
  <Words>905</Words>
  <Application>Microsoft Office PowerPoint</Application>
  <PresentationFormat>Widescreen</PresentationFormat>
  <Paragraphs>259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Constantia</vt:lpstr>
      <vt:lpstr>Courier New</vt:lpstr>
      <vt:lpstr>DejaVu Serif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Backhaus (JIC)</dc:creator>
  <cp:lastModifiedBy>Nikolai Adamski (JIC)</cp:lastModifiedBy>
  <cp:revision>15</cp:revision>
  <dcterms:created xsi:type="dcterms:W3CDTF">2023-01-26T14:59:38Z</dcterms:created>
  <dcterms:modified xsi:type="dcterms:W3CDTF">2025-04-25T14:01:33Z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0x010100C75D3E330C1B0E489EE8C5F32C584C7F</vt:lpwstr>
  </property>
</Properties>
</file>